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648" r:id="rId2"/>
    <p:sldMasterId id="2147483696" r:id="rId3"/>
    <p:sldMasterId id="2147483720" r:id="rId4"/>
  </p:sldMasterIdLst>
  <p:sldIdLst>
    <p:sldId id="258" r:id="rId5"/>
    <p:sldId id="260" r:id="rId6"/>
  </p:sldIdLst>
  <p:sldSz cx="9144000" cy="12344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62D731-D885-7DD1-6A78-8F834901F4A7}" v="183" dt="2022-08-31T12:37:46.072"/>
    <p1510:client id="{D7665D91-DF18-6231-6D29-7C5D12C0C85F}" v="161" dt="2023-08-25T17:57:14.917"/>
    <p1510:client id="{FE0DC698-F58B-D120-EB0B-308E5683BFBB}" v="64" dt="2023-08-21T17:15:06.5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 LEFELD" userId="S::mlefeld@gcswave.com::3fe2f7f2-7008-46a0-a0fa-7a9740f20e77" providerId="AD" clId="Web-{8D62D731-D885-7DD1-6A78-8F834901F4A7}"/>
    <pc:docChg chg="mod addSld delSld modSld addMainMaster delMainMaster modMainMaster setSldSz">
      <pc:chgData name="MARY LEFELD" userId="S::mlefeld@gcswave.com::3fe2f7f2-7008-46a0-a0fa-7a9740f20e77" providerId="AD" clId="Web-{8D62D731-D885-7DD1-6A78-8F834901F4A7}" dt="2022-08-31T12:37:46.072" v="112" actId="20577"/>
      <pc:docMkLst>
        <pc:docMk/>
      </pc:docMkLst>
      <pc:sldChg chg="modSp del mod modClrScheme chgLayout">
        <pc:chgData name="MARY LEFELD" userId="S::mlefeld@gcswave.com::3fe2f7f2-7008-46a0-a0fa-7a9740f20e77" providerId="AD" clId="Web-{8D62D731-D885-7DD1-6A78-8F834901F4A7}" dt="2022-08-31T12:31:14.655" v="69"/>
        <pc:sldMkLst>
          <pc:docMk/>
          <pc:sldMk cId="109857222" sldId="256"/>
        </pc:sldMkLst>
        <pc:spChg chg="mod ord">
          <ac:chgData name="MARY LEFELD" userId="S::mlefeld@gcswave.com::3fe2f7f2-7008-46a0-a0fa-7a9740f20e77" providerId="AD" clId="Web-{8D62D731-D885-7DD1-6A78-8F834901F4A7}" dt="2022-08-31T12:28:35.244" v="8"/>
          <ac:spMkLst>
            <pc:docMk/>
            <pc:sldMk cId="109857222" sldId="256"/>
            <ac:spMk id="2" creationId="{00000000-0000-0000-0000-000000000000}"/>
          </ac:spMkLst>
        </pc:spChg>
        <pc:spChg chg="mod ord">
          <ac:chgData name="MARY LEFELD" userId="S::mlefeld@gcswave.com::3fe2f7f2-7008-46a0-a0fa-7a9740f20e77" providerId="AD" clId="Web-{8D62D731-D885-7DD1-6A78-8F834901F4A7}" dt="2022-08-31T12:28:35.244" v="8"/>
          <ac:spMkLst>
            <pc:docMk/>
            <pc:sldMk cId="109857222" sldId="256"/>
            <ac:spMk id="3" creationId="{00000000-0000-0000-0000-000000000000}"/>
          </ac:spMkLst>
        </pc:spChg>
      </pc:sldChg>
      <pc:sldChg chg="modSp add del mod modClrScheme chgLayout">
        <pc:chgData name="MARY LEFELD" userId="S::mlefeld@gcswave.com::3fe2f7f2-7008-46a0-a0fa-7a9740f20e77" providerId="AD" clId="Web-{8D62D731-D885-7DD1-6A78-8F834901F4A7}" dt="2022-08-31T12:31:18.499" v="70"/>
        <pc:sldMkLst>
          <pc:docMk/>
          <pc:sldMk cId="776970435" sldId="257"/>
        </pc:sldMkLst>
        <pc:spChg chg="mod">
          <ac:chgData name="MARY LEFELD" userId="S::mlefeld@gcswave.com::3fe2f7f2-7008-46a0-a0fa-7a9740f20e77" providerId="AD" clId="Web-{8D62D731-D885-7DD1-6A78-8F834901F4A7}" dt="2022-08-31T12:28:34.963" v="7"/>
          <ac:spMkLst>
            <pc:docMk/>
            <pc:sldMk cId="776970435" sldId="257"/>
            <ac:spMk id="9" creationId="{00000000-0000-0000-0000-000000000000}"/>
          </ac:spMkLst>
        </pc:spChg>
        <pc:spChg chg="mod">
          <ac:chgData name="MARY LEFELD" userId="S::mlefeld@gcswave.com::3fe2f7f2-7008-46a0-a0fa-7a9740f20e77" providerId="AD" clId="Web-{8D62D731-D885-7DD1-6A78-8F834901F4A7}" dt="2022-08-31T12:28:34.963" v="7"/>
          <ac:spMkLst>
            <pc:docMk/>
            <pc:sldMk cId="776970435" sldId="257"/>
            <ac:spMk id="13" creationId="{99FFFEED-3641-439B-88BE-F9053AC1EC54}"/>
          </ac:spMkLst>
        </pc:spChg>
        <pc:spChg chg="mod">
          <ac:chgData name="MARY LEFELD" userId="S::mlefeld@gcswave.com::3fe2f7f2-7008-46a0-a0fa-7a9740f20e77" providerId="AD" clId="Web-{8D62D731-D885-7DD1-6A78-8F834901F4A7}" dt="2022-08-31T12:28:34.963" v="7"/>
          <ac:spMkLst>
            <pc:docMk/>
            <pc:sldMk cId="776970435" sldId="257"/>
            <ac:spMk id="14" creationId="{6E81A4DF-FFA9-472D-955B-C8566DD93B36}"/>
          </ac:spMkLst>
        </pc:spChg>
        <pc:spChg chg="mod">
          <ac:chgData name="MARY LEFELD" userId="S::mlefeld@gcswave.com::3fe2f7f2-7008-46a0-a0fa-7a9740f20e77" providerId="AD" clId="Web-{8D62D731-D885-7DD1-6A78-8F834901F4A7}" dt="2022-08-31T12:28:34.963" v="7"/>
          <ac:spMkLst>
            <pc:docMk/>
            <pc:sldMk cId="776970435" sldId="257"/>
            <ac:spMk id="15" creationId="{C0063863-BA45-4048-B8EE-2873A9283B6F}"/>
          </ac:spMkLst>
        </pc:spChg>
        <pc:spChg chg="mod">
          <ac:chgData name="MARY LEFELD" userId="S::mlefeld@gcswave.com::3fe2f7f2-7008-46a0-a0fa-7a9740f20e77" providerId="AD" clId="Web-{8D62D731-D885-7DD1-6A78-8F834901F4A7}" dt="2022-08-31T12:28:34.963" v="7"/>
          <ac:spMkLst>
            <pc:docMk/>
            <pc:sldMk cId="776970435" sldId="257"/>
            <ac:spMk id="18" creationId="{4D4B1F4B-B79A-428A-870C-15C99D1F060D}"/>
          </ac:spMkLst>
        </pc:spChg>
        <pc:spChg chg="mod">
          <ac:chgData name="MARY LEFELD" userId="S::mlefeld@gcswave.com::3fe2f7f2-7008-46a0-a0fa-7a9740f20e77" providerId="AD" clId="Web-{8D62D731-D885-7DD1-6A78-8F834901F4A7}" dt="2022-08-31T12:28:34.963" v="7"/>
          <ac:spMkLst>
            <pc:docMk/>
            <pc:sldMk cId="776970435" sldId="257"/>
            <ac:spMk id="19" creationId="{38D95D6C-8212-4E81-8F86-B02ABC3DEA85}"/>
          </ac:spMkLst>
        </pc:spChg>
        <pc:spChg chg="mod">
          <ac:chgData name="MARY LEFELD" userId="S::mlefeld@gcswave.com::3fe2f7f2-7008-46a0-a0fa-7a9740f20e77" providerId="AD" clId="Web-{8D62D731-D885-7DD1-6A78-8F834901F4A7}" dt="2022-08-31T12:28:34.963" v="7"/>
          <ac:spMkLst>
            <pc:docMk/>
            <pc:sldMk cId="776970435" sldId="257"/>
            <ac:spMk id="24" creationId="{00000000-0000-0000-0000-000000000000}"/>
          </ac:spMkLst>
        </pc:spChg>
        <pc:spChg chg="mod">
          <ac:chgData name="MARY LEFELD" userId="S::mlefeld@gcswave.com::3fe2f7f2-7008-46a0-a0fa-7a9740f20e77" providerId="AD" clId="Web-{8D62D731-D885-7DD1-6A78-8F834901F4A7}" dt="2022-08-31T12:28:34.963" v="7"/>
          <ac:spMkLst>
            <pc:docMk/>
            <pc:sldMk cId="776970435" sldId="257"/>
            <ac:spMk id="25" creationId="{00000000-0000-0000-0000-000000000000}"/>
          </ac:spMkLst>
        </pc:spChg>
        <pc:spChg chg="mod">
          <ac:chgData name="MARY LEFELD" userId="S::mlefeld@gcswave.com::3fe2f7f2-7008-46a0-a0fa-7a9740f20e77" providerId="AD" clId="Web-{8D62D731-D885-7DD1-6A78-8F834901F4A7}" dt="2022-08-31T12:28:34.963" v="7"/>
          <ac:spMkLst>
            <pc:docMk/>
            <pc:sldMk cId="776970435" sldId="257"/>
            <ac:spMk id="30" creationId="{00000000-0000-0000-0000-000000000000}"/>
          </ac:spMkLst>
        </pc:spChg>
        <pc:picChg chg="mod">
          <ac:chgData name="MARY LEFELD" userId="S::mlefeld@gcswave.com::3fe2f7f2-7008-46a0-a0fa-7a9740f20e77" providerId="AD" clId="Web-{8D62D731-D885-7DD1-6A78-8F834901F4A7}" dt="2022-08-31T12:28:34.963" v="7"/>
          <ac:picMkLst>
            <pc:docMk/>
            <pc:sldMk cId="776970435" sldId="257"/>
            <ac:picMk id="2" creationId="{C4661C1B-B954-40B3-A84C-B735017CF902}"/>
          </ac:picMkLst>
        </pc:picChg>
        <pc:picChg chg="mod">
          <ac:chgData name="MARY LEFELD" userId="S::mlefeld@gcswave.com::3fe2f7f2-7008-46a0-a0fa-7a9740f20e77" providerId="AD" clId="Web-{8D62D731-D885-7DD1-6A78-8F834901F4A7}" dt="2022-08-31T12:28:34.963" v="7"/>
          <ac:picMkLst>
            <pc:docMk/>
            <pc:sldMk cId="776970435" sldId="257"/>
            <ac:picMk id="3" creationId="{F025CFAA-45AF-415D-B25C-CCE7B32F2AA5}"/>
          </ac:picMkLst>
        </pc:picChg>
        <pc:picChg chg="mod">
          <ac:chgData name="MARY LEFELD" userId="S::mlefeld@gcswave.com::3fe2f7f2-7008-46a0-a0fa-7a9740f20e77" providerId="AD" clId="Web-{8D62D731-D885-7DD1-6A78-8F834901F4A7}" dt="2022-08-31T12:28:34.963" v="7"/>
          <ac:picMkLst>
            <pc:docMk/>
            <pc:sldMk cId="776970435" sldId="257"/>
            <ac:picMk id="16" creationId="{DF43B0B6-2D97-4427-BFF8-56903EF76FBC}"/>
          </ac:picMkLst>
        </pc:picChg>
        <pc:picChg chg="mod">
          <ac:chgData name="MARY LEFELD" userId="S::mlefeld@gcswave.com::3fe2f7f2-7008-46a0-a0fa-7a9740f20e77" providerId="AD" clId="Web-{8D62D731-D885-7DD1-6A78-8F834901F4A7}" dt="2022-08-31T12:28:34.963" v="7"/>
          <ac:picMkLst>
            <pc:docMk/>
            <pc:sldMk cId="776970435" sldId="257"/>
            <ac:picMk id="17" creationId="{84471F00-4001-48BE-AD35-B3EE6C7D9290}"/>
          </ac:picMkLst>
        </pc:picChg>
        <pc:picChg chg="mod">
          <ac:chgData name="MARY LEFELD" userId="S::mlefeld@gcswave.com::3fe2f7f2-7008-46a0-a0fa-7a9740f20e77" providerId="AD" clId="Web-{8D62D731-D885-7DD1-6A78-8F834901F4A7}" dt="2022-08-31T12:28:34.963" v="7"/>
          <ac:picMkLst>
            <pc:docMk/>
            <pc:sldMk cId="776970435" sldId="257"/>
            <ac:picMk id="1028" creationId="{B575A758-C880-441B-BC15-7FD9268C8AAA}"/>
          </ac:picMkLst>
        </pc:picChg>
        <pc:picChg chg="mod">
          <ac:chgData name="MARY LEFELD" userId="S::mlefeld@gcswave.com::3fe2f7f2-7008-46a0-a0fa-7a9740f20e77" providerId="AD" clId="Web-{8D62D731-D885-7DD1-6A78-8F834901F4A7}" dt="2022-08-31T12:28:34.963" v="7"/>
          <ac:picMkLst>
            <pc:docMk/>
            <pc:sldMk cId="776970435" sldId="257"/>
            <ac:picMk id="1030" creationId="{02EF05B1-7B50-452C-AE88-F842C55A6458}"/>
          </ac:picMkLst>
        </pc:picChg>
      </pc:sldChg>
      <pc:sldChg chg="modSp add mod modClrScheme chgLayout">
        <pc:chgData name="MARY LEFELD" userId="S::mlefeld@gcswave.com::3fe2f7f2-7008-46a0-a0fa-7a9740f20e77" providerId="AD" clId="Web-{8D62D731-D885-7DD1-6A78-8F834901F4A7}" dt="2022-08-31T12:37:29.838" v="110"/>
        <pc:sldMkLst>
          <pc:docMk/>
          <pc:sldMk cId="2506063647" sldId="258"/>
        </pc:sldMkLst>
        <pc:spChg chg="mod">
          <ac:chgData name="MARY LEFELD" userId="S::mlefeld@gcswave.com::3fe2f7f2-7008-46a0-a0fa-7a9740f20e77" providerId="AD" clId="Web-{8D62D731-D885-7DD1-6A78-8F834901F4A7}" dt="2022-08-31T12:37:29.384" v="109"/>
          <ac:spMkLst>
            <pc:docMk/>
            <pc:sldMk cId="2506063647" sldId="258"/>
            <ac:spMk id="9" creationId="{00000000-0000-0000-0000-000000000000}"/>
          </ac:spMkLst>
        </pc:spChg>
        <pc:spChg chg="mod">
          <ac:chgData name="MARY LEFELD" userId="S::mlefeld@gcswave.com::3fe2f7f2-7008-46a0-a0fa-7a9740f20e77" providerId="AD" clId="Web-{8D62D731-D885-7DD1-6A78-8F834901F4A7}" dt="2022-08-31T12:37:29.384" v="109"/>
          <ac:spMkLst>
            <pc:docMk/>
            <pc:sldMk cId="2506063647" sldId="258"/>
            <ac:spMk id="13" creationId="{99FFFEED-3641-439B-88BE-F9053AC1EC54}"/>
          </ac:spMkLst>
        </pc:spChg>
        <pc:spChg chg="mod">
          <ac:chgData name="MARY LEFELD" userId="S::mlefeld@gcswave.com::3fe2f7f2-7008-46a0-a0fa-7a9740f20e77" providerId="AD" clId="Web-{8D62D731-D885-7DD1-6A78-8F834901F4A7}" dt="2022-08-31T12:37:29.384" v="109"/>
          <ac:spMkLst>
            <pc:docMk/>
            <pc:sldMk cId="2506063647" sldId="258"/>
            <ac:spMk id="14" creationId="{6E81A4DF-FFA9-472D-955B-C8566DD93B36}"/>
          </ac:spMkLst>
        </pc:spChg>
        <pc:spChg chg="mod">
          <ac:chgData name="MARY LEFELD" userId="S::mlefeld@gcswave.com::3fe2f7f2-7008-46a0-a0fa-7a9740f20e77" providerId="AD" clId="Web-{8D62D731-D885-7DD1-6A78-8F834901F4A7}" dt="2022-08-31T12:37:29.384" v="109"/>
          <ac:spMkLst>
            <pc:docMk/>
            <pc:sldMk cId="2506063647" sldId="258"/>
            <ac:spMk id="15" creationId="{C0063863-BA45-4048-B8EE-2873A9283B6F}"/>
          </ac:spMkLst>
        </pc:spChg>
        <pc:spChg chg="mod">
          <ac:chgData name="MARY LEFELD" userId="S::mlefeld@gcswave.com::3fe2f7f2-7008-46a0-a0fa-7a9740f20e77" providerId="AD" clId="Web-{8D62D731-D885-7DD1-6A78-8F834901F4A7}" dt="2022-08-31T12:37:29.384" v="109"/>
          <ac:spMkLst>
            <pc:docMk/>
            <pc:sldMk cId="2506063647" sldId="258"/>
            <ac:spMk id="18" creationId="{4D4B1F4B-B79A-428A-870C-15C99D1F060D}"/>
          </ac:spMkLst>
        </pc:spChg>
        <pc:spChg chg="mod">
          <ac:chgData name="MARY LEFELD" userId="S::mlefeld@gcswave.com::3fe2f7f2-7008-46a0-a0fa-7a9740f20e77" providerId="AD" clId="Web-{8D62D731-D885-7DD1-6A78-8F834901F4A7}" dt="2022-08-31T12:37:29.384" v="109"/>
          <ac:spMkLst>
            <pc:docMk/>
            <pc:sldMk cId="2506063647" sldId="258"/>
            <ac:spMk id="19" creationId="{38D95D6C-8212-4E81-8F86-B02ABC3DEA85}"/>
          </ac:spMkLst>
        </pc:spChg>
        <pc:spChg chg="mod">
          <ac:chgData name="MARY LEFELD" userId="S::mlefeld@gcswave.com::3fe2f7f2-7008-46a0-a0fa-7a9740f20e77" providerId="AD" clId="Web-{8D62D731-D885-7DD1-6A78-8F834901F4A7}" dt="2022-08-31T12:37:29.384" v="109"/>
          <ac:spMkLst>
            <pc:docMk/>
            <pc:sldMk cId="2506063647" sldId="258"/>
            <ac:spMk id="24" creationId="{00000000-0000-0000-0000-000000000000}"/>
          </ac:spMkLst>
        </pc:spChg>
        <pc:spChg chg="mod">
          <ac:chgData name="MARY LEFELD" userId="S::mlefeld@gcswave.com::3fe2f7f2-7008-46a0-a0fa-7a9740f20e77" providerId="AD" clId="Web-{8D62D731-D885-7DD1-6A78-8F834901F4A7}" dt="2022-08-31T12:37:29.384" v="109"/>
          <ac:spMkLst>
            <pc:docMk/>
            <pc:sldMk cId="2506063647" sldId="258"/>
            <ac:spMk id="25" creationId="{00000000-0000-0000-0000-000000000000}"/>
          </ac:spMkLst>
        </pc:spChg>
        <pc:spChg chg="mod">
          <ac:chgData name="MARY LEFELD" userId="S::mlefeld@gcswave.com::3fe2f7f2-7008-46a0-a0fa-7a9740f20e77" providerId="AD" clId="Web-{8D62D731-D885-7DD1-6A78-8F834901F4A7}" dt="2022-08-31T12:37:29.384" v="109"/>
          <ac:spMkLst>
            <pc:docMk/>
            <pc:sldMk cId="2506063647" sldId="258"/>
            <ac:spMk id="30" creationId="{00000000-0000-0000-0000-000000000000}"/>
          </ac:spMkLst>
        </pc:spChg>
        <pc:picChg chg="mod">
          <ac:chgData name="MARY LEFELD" userId="S::mlefeld@gcswave.com::3fe2f7f2-7008-46a0-a0fa-7a9740f20e77" providerId="AD" clId="Web-{8D62D731-D885-7DD1-6A78-8F834901F4A7}" dt="2022-08-31T12:37:29.384" v="109"/>
          <ac:picMkLst>
            <pc:docMk/>
            <pc:sldMk cId="2506063647" sldId="258"/>
            <ac:picMk id="2" creationId="{C4661C1B-B954-40B3-A84C-B735017CF902}"/>
          </ac:picMkLst>
        </pc:picChg>
        <pc:picChg chg="mod">
          <ac:chgData name="MARY LEFELD" userId="S::mlefeld@gcswave.com::3fe2f7f2-7008-46a0-a0fa-7a9740f20e77" providerId="AD" clId="Web-{8D62D731-D885-7DD1-6A78-8F834901F4A7}" dt="2022-08-31T12:37:29.384" v="109"/>
          <ac:picMkLst>
            <pc:docMk/>
            <pc:sldMk cId="2506063647" sldId="258"/>
            <ac:picMk id="3" creationId="{F025CFAA-45AF-415D-B25C-CCE7B32F2AA5}"/>
          </ac:picMkLst>
        </pc:picChg>
        <pc:picChg chg="mod">
          <ac:chgData name="MARY LEFELD" userId="S::mlefeld@gcswave.com::3fe2f7f2-7008-46a0-a0fa-7a9740f20e77" providerId="AD" clId="Web-{8D62D731-D885-7DD1-6A78-8F834901F4A7}" dt="2022-08-31T12:37:29.384" v="109"/>
          <ac:picMkLst>
            <pc:docMk/>
            <pc:sldMk cId="2506063647" sldId="258"/>
            <ac:picMk id="16" creationId="{DF43B0B6-2D97-4427-BFF8-56903EF76FBC}"/>
          </ac:picMkLst>
        </pc:picChg>
        <pc:picChg chg="mod">
          <ac:chgData name="MARY LEFELD" userId="S::mlefeld@gcswave.com::3fe2f7f2-7008-46a0-a0fa-7a9740f20e77" providerId="AD" clId="Web-{8D62D731-D885-7DD1-6A78-8F834901F4A7}" dt="2022-08-31T12:37:29.384" v="109"/>
          <ac:picMkLst>
            <pc:docMk/>
            <pc:sldMk cId="2506063647" sldId="258"/>
            <ac:picMk id="17" creationId="{84471F00-4001-48BE-AD35-B3EE6C7D9290}"/>
          </ac:picMkLst>
        </pc:picChg>
        <pc:picChg chg="mod">
          <ac:chgData name="MARY LEFELD" userId="S::mlefeld@gcswave.com::3fe2f7f2-7008-46a0-a0fa-7a9740f20e77" providerId="AD" clId="Web-{8D62D731-D885-7DD1-6A78-8F834901F4A7}" dt="2022-08-31T12:37:29.384" v="109"/>
          <ac:picMkLst>
            <pc:docMk/>
            <pc:sldMk cId="2506063647" sldId="258"/>
            <ac:picMk id="1028" creationId="{B575A758-C880-441B-BC15-7FD9268C8AAA}"/>
          </ac:picMkLst>
        </pc:picChg>
        <pc:picChg chg="mod">
          <ac:chgData name="MARY LEFELD" userId="S::mlefeld@gcswave.com::3fe2f7f2-7008-46a0-a0fa-7a9740f20e77" providerId="AD" clId="Web-{8D62D731-D885-7DD1-6A78-8F834901F4A7}" dt="2022-08-31T12:37:29.384" v="109"/>
          <ac:picMkLst>
            <pc:docMk/>
            <pc:sldMk cId="2506063647" sldId="258"/>
            <ac:picMk id="1030" creationId="{02EF05B1-7B50-452C-AE88-F842C55A6458}"/>
          </ac:picMkLst>
        </pc:picChg>
      </pc:sldChg>
      <pc:sldChg chg="new del">
        <pc:chgData name="MARY LEFELD" userId="S::mlefeld@gcswave.com::3fe2f7f2-7008-46a0-a0fa-7a9740f20e77" providerId="AD" clId="Web-{8D62D731-D885-7DD1-6A78-8F834901F4A7}" dt="2022-08-31T12:32:04.641" v="73"/>
        <pc:sldMkLst>
          <pc:docMk/>
          <pc:sldMk cId="1715689808" sldId="259"/>
        </pc:sldMkLst>
      </pc:sldChg>
      <pc:sldChg chg="modSp add mod modClrScheme chgLayout">
        <pc:chgData name="MARY LEFELD" userId="S::mlefeld@gcswave.com::3fe2f7f2-7008-46a0-a0fa-7a9740f20e77" providerId="AD" clId="Web-{8D62D731-D885-7DD1-6A78-8F834901F4A7}" dt="2022-08-31T12:37:46.072" v="112" actId="20577"/>
        <pc:sldMkLst>
          <pc:docMk/>
          <pc:sldMk cId="3678092035" sldId="260"/>
        </pc:sldMkLst>
        <pc:spChg chg="mod">
          <ac:chgData name="MARY LEFELD" userId="S::mlefeld@gcswave.com::3fe2f7f2-7008-46a0-a0fa-7a9740f20e77" providerId="AD" clId="Web-{8D62D731-D885-7DD1-6A78-8F834901F4A7}" dt="2022-08-31T12:37:29.384" v="109"/>
          <ac:spMkLst>
            <pc:docMk/>
            <pc:sldMk cId="3678092035" sldId="260"/>
            <ac:spMk id="7" creationId="{371BED5D-20B2-4715-9D28-E386D86E7AF8}"/>
          </ac:spMkLst>
        </pc:spChg>
        <pc:spChg chg="mod">
          <ac:chgData name="MARY LEFELD" userId="S::mlefeld@gcswave.com::3fe2f7f2-7008-46a0-a0fa-7a9740f20e77" providerId="AD" clId="Web-{8D62D731-D885-7DD1-6A78-8F834901F4A7}" dt="2022-08-31T12:37:29.384" v="109"/>
          <ac:spMkLst>
            <pc:docMk/>
            <pc:sldMk cId="3678092035" sldId="260"/>
            <ac:spMk id="9" creationId="{28492816-83AC-4885-A742-A4E3F7E7A4DC}"/>
          </ac:spMkLst>
        </pc:spChg>
        <pc:spChg chg="mod">
          <ac:chgData name="MARY LEFELD" userId="S::mlefeld@gcswave.com::3fe2f7f2-7008-46a0-a0fa-7a9740f20e77" providerId="AD" clId="Web-{8D62D731-D885-7DD1-6A78-8F834901F4A7}" dt="2022-08-31T12:37:29.384" v="109"/>
          <ac:spMkLst>
            <pc:docMk/>
            <pc:sldMk cId="3678092035" sldId="260"/>
            <ac:spMk id="14" creationId="{90257566-E2DC-4652-A57F-64FC82F6594F}"/>
          </ac:spMkLst>
        </pc:spChg>
        <pc:spChg chg="mod">
          <ac:chgData name="MARY LEFELD" userId="S::mlefeld@gcswave.com::3fe2f7f2-7008-46a0-a0fa-7a9740f20e77" providerId="AD" clId="Web-{8D62D731-D885-7DD1-6A78-8F834901F4A7}" dt="2022-08-31T12:37:29.384" v="109"/>
          <ac:spMkLst>
            <pc:docMk/>
            <pc:sldMk cId="3678092035" sldId="260"/>
            <ac:spMk id="16" creationId="{9869C708-097B-464D-BF66-3B12A5ED5D2C}"/>
          </ac:spMkLst>
        </pc:spChg>
        <pc:spChg chg="mod">
          <ac:chgData name="MARY LEFELD" userId="S::mlefeld@gcswave.com::3fe2f7f2-7008-46a0-a0fa-7a9740f20e77" providerId="AD" clId="Web-{8D62D731-D885-7DD1-6A78-8F834901F4A7}" dt="2022-08-31T12:37:46.072" v="112" actId="20577"/>
          <ac:spMkLst>
            <pc:docMk/>
            <pc:sldMk cId="3678092035" sldId="260"/>
            <ac:spMk id="18" creationId="{00000000-0000-0000-0000-000000000000}"/>
          </ac:spMkLst>
        </pc:spChg>
        <pc:picChg chg="mod">
          <ac:chgData name="MARY LEFELD" userId="S::mlefeld@gcswave.com::3fe2f7f2-7008-46a0-a0fa-7a9740f20e77" providerId="AD" clId="Web-{8D62D731-D885-7DD1-6A78-8F834901F4A7}" dt="2022-08-31T12:37:29.384" v="109"/>
          <ac:picMkLst>
            <pc:docMk/>
            <pc:sldMk cId="3678092035" sldId="260"/>
            <ac:picMk id="2056" creationId="{D2E89C7A-BE34-443C-9950-27446021C2B5}"/>
          </ac:picMkLst>
        </pc:picChg>
        <pc:picChg chg="mod">
          <ac:chgData name="MARY LEFELD" userId="S::mlefeld@gcswave.com::3fe2f7f2-7008-46a0-a0fa-7a9740f20e77" providerId="AD" clId="Web-{8D62D731-D885-7DD1-6A78-8F834901F4A7}" dt="2022-08-31T12:37:29.384" v="109"/>
          <ac:picMkLst>
            <pc:docMk/>
            <pc:sldMk cId="3678092035" sldId="260"/>
            <ac:picMk id="2060" creationId="{F6610567-9F4B-44A0-9E71-6949609083ED}"/>
          </ac:picMkLst>
        </pc:picChg>
        <pc:picChg chg="mod">
          <ac:chgData name="MARY LEFELD" userId="S::mlefeld@gcswave.com::3fe2f7f2-7008-46a0-a0fa-7a9740f20e77" providerId="AD" clId="Web-{8D62D731-D885-7DD1-6A78-8F834901F4A7}" dt="2022-08-31T12:37:29.384" v="109"/>
          <ac:picMkLst>
            <pc:docMk/>
            <pc:sldMk cId="3678092035" sldId="260"/>
            <ac:picMk id="2062" creationId="{C2F6E6AD-8645-4FDC-99D5-B9F41E288F1B}"/>
          </ac:picMkLst>
        </pc:picChg>
        <pc:picChg chg="mod">
          <ac:chgData name="MARY LEFELD" userId="S::mlefeld@gcswave.com::3fe2f7f2-7008-46a0-a0fa-7a9740f20e77" providerId="AD" clId="Web-{8D62D731-D885-7DD1-6A78-8F834901F4A7}" dt="2022-08-31T12:37:29.384" v="109"/>
          <ac:picMkLst>
            <pc:docMk/>
            <pc:sldMk cId="3678092035" sldId="260"/>
            <ac:picMk id="2064" creationId="{EBBD15D7-9809-4DF2-B1BC-AFDC71435E11}"/>
          </ac:picMkLst>
        </pc:picChg>
        <pc:picChg chg="mod">
          <ac:chgData name="MARY LEFELD" userId="S::mlefeld@gcswave.com::3fe2f7f2-7008-46a0-a0fa-7a9740f20e77" providerId="AD" clId="Web-{8D62D731-D885-7DD1-6A78-8F834901F4A7}" dt="2022-08-31T12:37:29.384" v="109"/>
          <ac:picMkLst>
            <pc:docMk/>
            <pc:sldMk cId="3678092035" sldId="260"/>
            <ac:picMk id="2066" creationId="{5C261526-964F-457A-9159-B125CA23C59F}"/>
          </ac:picMkLst>
        </pc:picChg>
        <pc:picChg chg="mod">
          <ac:chgData name="MARY LEFELD" userId="S::mlefeld@gcswave.com::3fe2f7f2-7008-46a0-a0fa-7a9740f20e77" providerId="AD" clId="Web-{8D62D731-D885-7DD1-6A78-8F834901F4A7}" dt="2022-08-31T12:37:29.384" v="109"/>
          <ac:picMkLst>
            <pc:docMk/>
            <pc:sldMk cId="3678092035" sldId="260"/>
            <ac:picMk id="2068" creationId="{ADFA8BB2-ED25-4DE4-9468-AD8E2CD5E62D}"/>
          </ac:picMkLst>
        </pc:picChg>
        <pc:picChg chg="mod">
          <ac:chgData name="MARY LEFELD" userId="S::mlefeld@gcswave.com::3fe2f7f2-7008-46a0-a0fa-7a9740f20e77" providerId="AD" clId="Web-{8D62D731-D885-7DD1-6A78-8F834901F4A7}" dt="2022-08-31T12:37:29.384" v="109"/>
          <ac:picMkLst>
            <pc:docMk/>
            <pc:sldMk cId="3678092035" sldId="260"/>
            <ac:picMk id="2070" creationId="{56D11747-07C7-48CE-9A9B-3040BAEFA7CD}"/>
          </ac:picMkLst>
        </pc:picChg>
      </pc:sldChg>
      <pc:sldMasterChg chg="modSp add addSldLayout modSldLayout">
        <pc:chgData name="MARY LEFELD" userId="S::mlefeld@gcswave.com::3fe2f7f2-7008-46a0-a0fa-7a9740f20e77" providerId="AD" clId="Web-{8D62D731-D885-7DD1-6A78-8F834901F4A7}" dt="2022-08-31T12:37:29.384" v="109"/>
        <pc:sldMasterMkLst>
          <pc:docMk/>
          <pc:sldMasterMk cId="4032921654" sldId="2147483648"/>
        </pc:sldMasterMkLst>
        <pc:spChg chg="mod">
          <ac:chgData name="MARY LEFELD" userId="S::mlefeld@gcswave.com::3fe2f7f2-7008-46a0-a0fa-7a9740f20e77" providerId="AD" clId="Web-{8D62D731-D885-7DD1-6A78-8F834901F4A7}" dt="2022-08-31T12:37:29.384" v="109"/>
          <ac:spMkLst>
            <pc:docMk/>
            <pc:sldMasterMk cId="4032921654" sldId="2147483648"/>
            <ac:spMk id="2" creationId="{00000000-0000-0000-0000-000000000000}"/>
          </ac:spMkLst>
        </pc:spChg>
        <pc:spChg chg="mod">
          <ac:chgData name="MARY LEFELD" userId="S::mlefeld@gcswave.com::3fe2f7f2-7008-46a0-a0fa-7a9740f20e77" providerId="AD" clId="Web-{8D62D731-D885-7DD1-6A78-8F834901F4A7}" dt="2022-08-31T12:37:29.384" v="109"/>
          <ac:spMkLst>
            <pc:docMk/>
            <pc:sldMasterMk cId="4032921654" sldId="2147483648"/>
            <ac:spMk id="3" creationId="{00000000-0000-0000-0000-000000000000}"/>
          </ac:spMkLst>
        </pc:spChg>
        <pc:spChg chg="mod">
          <ac:chgData name="MARY LEFELD" userId="S::mlefeld@gcswave.com::3fe2f7f2-7008-46a0-a0fa-7a9740f20e77" providerId="AD" clId="Web-{8D62D731-D885-7DD1-6A78-8F834901F4A7}" dt="2022-08-31T12:37:29.384" v="109"/>
          <ac:spMkLst>
            <pc:docMk/>
            <pc:sldMasterMk cId="4032921654" sldId="2147483648"/>
            <ac:spMk id="4" creationId="{00000000-0000-0000-0000-000000000000}"/>
          </ac:spMkLst>
        </pc:spChg>
        <pc:spChg chg="mod">
          <ac:chgData name="MARY LEFELD" userId="S::mlefeld@gcswave.com::3fe2f7f2-7008-46a0-a0fa-7a9740f20e77" providerId="AD" clId="Web-{8D62D731-D885-7DD1-6A78-8F834901F4A7}" dt="2022-08-31T12:37:29.384" v="109"/>
          <ac:spMkLst>
            <pc:docMk/>
            <pc:sldMasterMk cId="4032921654" sldId="2147483648"/>
            <ac:spMk id="5" creationId="{00000000-0000-0000-0000-000000000000}"/>
          </ac:spMkLst>
        </pc:spChg>
        <pc:spChg chg="mod">
          <ac:chgData name="MARY LEFELD" userId="S::mlefeld@gcswave.com::3fe2f7f2-7008-46a0-a0fa-7a9740f20e77" providerId="AD" clId="Web-{8D62D731-D885-7DD1-6A78-8F834901F4A7}" dt="2022-08-31T12:37:29.384" v="109"/>
          <ac:spMkLst>
            <pc:docMk/>
            <pc:sldMasterMk cId="4032921654" sldId="2147483648"/>
            <ac:spMk id="6" creationId="{00000000-0000-0000-0000-000000000000}"/>
          </ac:spMkLst>
        </pc:spChg>
        <pc:sldLayoutChg chg="modSp add">
          <pc:chgData name="MARY LEFELD" userId="S::mlefeld@gcswave.com::3fe2f7f2-7008-46a0-a0fa-7a9740f20e77" providerId="AD" clId="Web-{8D62D731-D885-7DD1-6A78-8F834901F4A7}" dt="2022-08-31T12:37:29.384" v="109"/>
          <pc:sldLayoutMkLst>
            <pc:docMk/>
            <pc:sldMasterMk cId="4032921654" sldId="2147483648"/>
            <pc:sldLayoutMk cId="468703660" sldId="2147483649"/>
          </pc:sldLayoutMkLst>
          <pc:spChg chg="mod">
            <ac:chgData name="MARY LEFELD" userId="S::mlefeld@gcswave.com::3fe2f7f2-7008-46a0-a0fa-7a9740f20e77" providerId="AD" clId="Web-{8D62D731-D885-7DD1-6A78-8F834901F4A7}" dt="2022-08-31T12:37:29.384" v="109"/>
            <ac:spMkLst>
              <pc:docMk/>
              <pc:sldMasterMk cId="4032921654" sldId="2147483648"/>
              <pc:sldLayoutMk cId="468703660" sldId="2147483649"/>
              <ac:spMk id="2" creationId="{00000000-0000-0000-0000-000000000000}"/>
            </ac:spMkLst>
          </pc:spChg>
          <pc:spChg chg="mod">
            <ac:chgData name="MARY LEFELD" userId="S::mlefeld@gcswave.com::3fe2f7f2-7008-46a0-a0fa-7a9740f20e77" providerId="AD" clId="Web-{8D62D731-D885-7DD1-6A78-8F834901F4A7}" dt="2022-08-31T12:37:29.384" v="109"/>
            <ac:spMkLst>
              <pc:docMk/>
              <pc:sldMasterMk cId="4032921654" sldId="2147483648"/>
              <pc:sldLayoutMk cId="468703660" sldId="2147483649"/>
              <ac:spMk id="3" creationId="{00000000-0000-0000-0000-000000000000}"/>
            </ac:spMkLst>
          </pc:spChg>
        </pc:sldLayoutChg>
        <pc:sldLayoutChg chg="add">
          <pc:chgData name="MARY LEFELD" userId="S::mlefeld@gcswave.com::3fe2f7f2-7008-46a0-a0fa-7a9740f20e77" providerId="AD" clId="Web-{8D62D731-D885-7DD1-6A78-8F834901F4A7}" dt="2022-08-31T12:27:50.165" v="2"/>
          <pc:sldLayoutMkLst>
            <pc:docMk/>
            <pc:sldMasterMk cId="4032921654" sldId="2147483648"/>
            <pc:sldLayoutMk cId="430084388" sldId="2147483650"/>
          </pc:sldLayoutMkLst>
        </pc:sldLayoutChg>
        <pc:sldLayoutChg chg="modSp add">
          <pc:chgData name="MARY LEFELD" userId="S::mlefeld@gcswave.com::3fe2f7f2-7008-46a0-a0fa-7a9740f20e77" providerId="AD" clId="Web-{8D62D731-D885-7DD1-6A78-8F834901F4A7}" dt="2022-08-31T12:37:29.384" v="109"/>
          <pc:sldLayoutMkLst>
            <pc:docMk/>
            <pc:sldMasterMk cId="4032921654" sldId="2147483648"/>
            <pc:sldLayoutMk cId="2116945786" sldId="2147483651"/>
          </pc:sldLayoutMkLst>
          <pc:spChg chg="mod">
            <ac:chgData name="MARY LEFELD" userId="S::mlefeld@gcswave.com::3fe2f7f2-7008-46a0-a0fa-7a9740f20e77" providerId="AD" clId="Web-{8D62D731-D885-7DD1-6A78-8F834901F4A7}" dt="2022-08-31T12:37:29.384" v="109"/>
            <ac:spMkLst>
              <pc:docMk/>
              <pc:sldMasterMk cId="4032921654" sldId="2147483648"/>
              <pc:sldLayoutMk cId="2116945786" sldId="2147483651"/>
              <ac:spMk id="2" creationId="{00000000-0000-0000-0000-000000000000}"/>
            </ac:spMkLst>
          </pc:spChg>
          <pc:spChg chg="mod">
            <ac:chgData name="MARY LEFELD" userId="S::mlefeld@gcswave.com::3fe2f7f2-7008-46a0-a0fa-7a9740f20e77" providerId="AD" clId="Web-{8D62D731-D885-7DD1-6A78-8F834901F4A7}" dt="2022-08-31T12:37:29.384" v="109"/>
            <ac:spMkLst>
              <pc:docMk/>
              <pc:sldMasterMk cId="4032921654" sldId="2147483648"/>
              <pc:sldLayoutMk cId="2116945786" sldId="2147483651"/>
              <ac:spMk id="3" creationId="{00000000-0000-0000-0000-000000000000}"/>
            </ac:spMkLst>
          </pc:spChg>
        </pc:sldLayoutChg>
        <pc:sldLayoutChg chg="modSp add">
          <pc:chgData name="MARY LEFELD" userId="S::mlefeld@gcswave.com::3fe2f7f2-7008-46a0-a0fa-7a9740f20e77" providerId="AD" clId="Web-{8D62D731-D885-7DD1-6A78-8F834901F4A7}" dt="2022-08-31T12:37:29.384" v="109"/>
          <pc:sldLayoutMkLst>
            <pc:docMk/>
            <pc:sldMasterMk cId="4032921654" sldId="2147483648"/>
            <pc:sldLayoutMk cId="815048055" sldId="2147483652"/>
          </pc:sldLayoutMkLst>
          <pc:spChg chg="mod">
            <ac:chgData name="MARY LEFELD" userId="S::mlefeld@gcswave.com::3fe2f7f2-7008-46a0-a0fa-7a9740f20e77" providerId="AD" clId="Web-{8D62D731-D885-7DD1-6A78-8F834901F4A7}" dt="2022-08-31T12:37:29.384" v="109"/>
            <ac:spMkLst>
              <pc:docMk/>
              <pc:sldMasterMk cId="4032921654" sldId="2147483648"/>
              <pc:sldLayoutMk cId="815048055" sldId="2147483652"/>
              <ac:spMk id="3" creationId="{00000000-0000-0000-0000-000000000000}"/>
            </ac:spMkLst>
          </pc:spChg>
          <pc:spChg chg="mod">
            <ac:chgData name="MARY LEFELD" userId="S::mlefeld@gcswave.com::3fe2f7f2-7008-46a0-a0fa-7a9740f20e77" providerId="AD" clId="Web-{8D62D731-D885-7DD1-6A78-8F834901F4A7}" dt="2022-08-31T12:37:29.384" v="109"/>
            <ac:spMkLst>
              <pc:docMk/>
              <pc:sldMasterMk cId="4032921654" sldId="2147483648"/>
              <pc:sldLayoutMk cId="815048055" sldId="2147483652"/>
              <ac:spMk id="4" creationId="{00000000-0000-0000-0000-000000000000}"/>
            </ac:spMkLst>
          </pc:spChg>
        </pc:sldLayoutChg>
        <pc:sldLayoutChg chg="modSp add">
          <pc:chgData name="MARY LEFELD" userId="S::mlefeld@gcswave.com::3fe2f7f2-7008-46a0-a0fa-7a9740f20e77" providerId="AD" clId="Web-{8D62D731-D885-7DD1-6A78-8F834901F4A7}" dt="2022-08-31T12:37:29.384" v="109"/>
          <pc:sldLayoutMkLst>
            <pc:docMk/>
            <pc:sldMasterMk cId="4032921654" sldId="2147483648"/>
            <pc:sldLayoutMk cId="1898831444" sldId="2147483653"/>
          </pc:sldLayoutMkLst>
          <pc:spChg chg="mod">
            <ac:chgData name="MARY LEFELD" userId="S::mlefeld@gcswave.com::3fe2f7f2-7008-46a0-a0fa-7a9740f20e77" providerId="AD" clId="Web-{8D62D731-D885-7DD1-6A78-8F834901F4A7}" dt="2022-08-31T12:37:29.384" v="109"/>
            <ac:spMkLst>
              <pc:docMk/>
              <pc:sldMasterMk cId="4032921654" sldId="2147483648"/>
              <pc:sldLayoutMk cId="1898831444" sldId="2147483653"/>
              <ac:spMk id="2" creationId="{00000000-0000-0000-0000-000000000000}"/>
            </ac:spMkLst>
          </pc:spChg>
          <pc:spChg chg="mod">
            <ac:chgData name="MARY LEFELD" userId="S::mlefeld@gcswave.com::3fe2f7f2-7008-46a0-a0fa-7a9740f20e77" providerId="AD" clId="Web-{8D62D731-D885-7DD1-6A78-8F834901F4A7}" dt="2022-08-31T12:37:29.384" v="109"/>
            <ac:spMkLst>
              <pc:docMk/>
              <pc:sldMasterMk cId="4032921654" sldId="2147483648"/>
              <pc:sldLayoutMk cId="1898831444" sldId="2147483653"/>
              <ac:spMk id="3" creationId="{00000000-0000-0000-0000-000000000000}"/>
            </ac:spMkLst>
          </pc:spChg>
          <pc:spChg chg="mod">
            <ac:chgData name="MARY LEFELD" userId="S::mlefeld@gcswave.com::3fe2f7f2-7008-46a0-a0fa-7a9740f20e77" providerId="AD" clId="Web-{8D62D731-D885-7DD1-6A78-8F834901F4A7}" dt="2022-08-31T12:37:29.384" v="109"/>
            <ac:spMkLst>
              <pc:docMk/>
              <pc:sldMasterMk cId="4032921654" sldId="2147483648"/>
              <pc:sldLayoutMk cId="1898831444" sldId="2147483653"/>
              <ac:spMk id="4" creationId="{00000000-0000-0000-0000-000000000000}"/>
            </ac:spMkLst>
          </pc:spChg>
          <pc:spChg chg="mod">
            <ac:chgData name="MARY LEFELD" userId="S::mlefeld@gcswave.com::3fe2f7f2-7008-46a0-a0fa-7a9740f20e77" providerId="AD" clId="Web-{8D62D731-D885-7DD1-6A78-8F834901F4A7}" dt="2022-08-31T12:37:29.384" v="109"/>
            <ac:spMkLst>
              <pc:docMk/>
              <pc:sldMasterMk cId="4032921654" sldId="2147483648"/>
              <pc:sldLayoutMk cId="1898831444" sldId="2147483653"/>
              <ac:spMk id="5" creationId="{00000000-0000-0000-0000-000000000000}"/>
            </ac:spMkLst>
          </pc:spChg>
          <pc:spChg chg="mod">
            <ac:chgData name="MARY LEFELD" userId="S::mlefeld@gcswave.com::3fe2f7f2-7008-46a0-a0fa-7a9740f20e77" providerId="AD" clId="Web-{8D62D731-D885-7DD1-6A78-8F834901F4A7}" dt="2022-08-31T12:37:29.384" v="109"/>
            <ac:spMkLst>
              <pc:docMk/>
              <pc:sldMasterMk cId="4032921654" sldId="2147483648"/>
              <pc:sldLayoutMk cId="1898831444" sldId="2147483653"/>
              <ac:spMk id="6" creationId="{00000000-0000-0000-0000-000000000000}"/>
            </ac:spMkLst>
          </pc:spChg>
        </pc:sldLayoutChg>
        <pc:sldLayoutChg chg="add">
          <pc:chgData name="MARY LEFELD" userId="S::mlefeld@gcswave.com::3fe2f7f2-7008-46a0-a0fa-7a9740f20e77" providerId="AD" clId="Web-{8D62D731-D885-7DD1-6A78-8F834901F4A7}" dt="2022-08-31T12:27:50.165" v="2"/>
          <pc:sldLayoutMkLst>
            <pc:docMk/>
            <pc:sldMasterMk cId="4032921654" sldId="2147483648"/>
            <pc:sldLayoutMk cId="27075717" sldId="2147483654"/>
          </pc:sldLayoutMkLst>
        </pc:sldLayoutChg>
        <pc:sldLayoutChg chg="add">
          <pc:chgData name="MARY LEFELD" userId="S::mlefeld@gcswave.com::3fe2f7f2-7008-46a0-a0fa-7a9740f20e77" providerId="AD" clId="Web-{8D62D731-D885-7DD1-6A78-8F834901F4A7}" dt="2022-08-31T12:27:50.165" v="2"/>
          <pc:sldLayoutMkLst>
            <pc:docMk/>
            <pc:sldMasterMk cId="4032921654" sldId="2147483648"/>
            <pc:sldLayoutMk cId="566886217" sldId="2147483655"/>
          </pc:sldLayoutMkLst>
        </pc:sldLayoutChg>
        <pc:sldLayoutChg chg="modSp add">
          <pc:chgData name="MARY LEFELD" userId="S::mlefeld@gcswave.com::3fe2f7f2-7008-46a0-a0fa-7a9740f20e77" providerId="AD" clId="Web-{8D62D731-D885-7DD1-6A78-8F834901F4A7}" dt="2022-08-31T12:37:29.384" v="109"/>
          <pc:sldLayoutMkLst>
            <pc:docMk/>
            <pc:sldMasterMk cId="4032921654" sldId="2147483648"/>
            <pc:sldLayoutMk cId="3503596303" sldId="2147483656"/>
          </pc:sldLayoutMkLst>
          <pc:spChg chg="mod">
            <ac:chgData name="MARY LEFELD" userId="S::mlefeld@gcswave.com::3fe2f7f2-7008-46a0-a0fa-7a9740f20e77" providerId="AD" clId="Web-{8D62D731-D885-7DD1-6A78-8F834901F4A7}" dt="2022-08-31T12:37:29.384" v="109"/>
            <ac:spMkLst>
              <pc:docMk/>
              <pc:sldMasterMk cId="4032921654" sldId="2147483648"/>
              <pc:sldLayoutMk cId="3503596303" sldId="2147483656"/>
              <ac:spMk id="2" creationId="{00000000-0000-0000-0000-000000000000}"/>
            </ac:spMkLst>
          </pc:spChg>
          <pc:spChg chg="mod">
            <ac:chgData name="MARY LEFELD" userId="S::mlefeld@gcswave.com::3fe2f7f2-7008-46a0-a0fa-7a9740f20e77" providerId="AD" clId="Web-{8D62D731-D885-7DD1-6A78-8F834901F4A7}" dt="2022-08-31T12:37:29.384" v="109"/>
            <ac:spMkLst>
              <pc:docMk/>
              <pc:sldMasterMk cId="4032921654" sldId="2147483648"/>
              <pc:sldLayoutMk cId="3503596303" sldId="2147483656"/>
              <ac:spMk id="3" creationId="{00000000-0000-0000-0000-000000000000}"/>
            </ac:spMkLst>
          </pc:spChg>
          <pc:spChg chg="mod">
            <ac:chgData name="MARY LEFELD" userId="S::mlefeld@gcswave.com::3fe2f7f2-7008-46a0-a0fa-7a9740f20e77" providerId="AD" clId="Web-{8D62D731-D885-7DD1-6A78-8F834901F4A7}" dt="2022-08-31T12:37:29.384" v="109"/>
            <ac:spMkLst>
              <pc:docMk/>
              <pc:sldMasterMk cId="4032921654" sldId="2147483648"/>
              <pc:sldLayoutMk cId="3503596303" sldId="2147483656"/>
              <ac:spMk id="4" creationId="{00000000-0000-0000-0000-000000000000}"/>
            </ac:spMkLst>
          </pc:spChg>
        </pc:sldLayoutChg>
        <pc:sldLayoutChg chg="modSp add">
          <pc:chgData name="MARY LEFELD" userId="S::mlefeld@gcswave.com::3fe2f7f2-7008-46a0-a0fa-7a9740f20e77" providerId="AD" clId="Web-{8D62D731-D885-7DD1-6A78-8F834901F4A7}" dt="2022-08-31T12:37:29.384" v="109"/>
          <pc:sldLayoutMkLst>
            <pc:docMk/>
            <pc:sldMasterMk cId="4032921654" sldId="2147483648"/>
            <pc:sldLayoutMk cId="1126259836" sldId="2147483657"/>
          </pc:sldLayoutMkLst>
          <pc:spChg chg="mod">
            <ac:chgData name="MARY LEFELD" userId="S::mlefeld@gcswave.com::3fe2f7f2-7008-46a0-a0fa-7a9740f20e77" providerId="AD" clId="Web-{8D62D731-D885-7DD1-6A78-8F834901F4A7}" dt="2022-08-31T12:37:29.384" v="109"/>
            <ac:spMkLst>
              <pc:docMk/>
              <pc:sldMasterMk cId="4032921654" sldId="2147483648"/>
              <pc:sldLayoutMk cId="1126259836" sldId="2147483657"/>
              <ac:spMk id="2" creationId="{00000000-0000-0000-0000-000000000000}"/>
            </ac:spMkLst>
          </pc:spChg>
          <pc:spChg chg="mod">
            <ac:chgData name="MARY LEFELD" userId="S::mlefeld@gcswave.com::3fe2f7f2-7008-46a0-a0fa-7a9740f20e77" providerId="AD" clId="Web-{8D62D731-D885-7DD1-6A78-8F834901F4A7}" dt="2022-08-31T12:37:29.384" v="109"/>
            <ac:spMkLst>
              <pc:docMk/>
              <pc:sldMasterMk cId="4032921654" sldId="2147483648"/>
              <pc:sldLayoutMk cId="1126259836" sldId="2147483657"/>
              <ac:spMk id="3" creationId="{00000000-0000-0000-0000-000000000000}"/>
            </ac:spMkLst>
          </pc:spChg>
          <pc:spChg chg="mod">
            <ac:chgData name="MARY LEFELD" userId="S::mlefeld@gcswave.com::3fe2f7f2-7008-46a0-a0fa-7a9740f20e77" providerId="AD" clId="Web-{8D62D731-D885-7DD1-6A78-8F834901F4A7}" dt="2022-08-31T12:37:29.384" v="109"/>
            <ac:spMkLst>
              <pc:docMk/>
              <pc:sldMasterMk cId="4032921654" sldId="2147483648"/>
              <pc:sldLayoutMk cId="1126259836" sldId="2147483657"/>
              <ac:spMk id="4" creationId="{00000000-0000-0000-0000-000000000000}"/>
            </ac:spMkLst>
          </pc:spChg>
        </pc:sldLayoutChg>
        <pc:sldLayoutChg chg="add">
          <pc:chgData name="MARY LEFELD" userId="S::mlefeld@gcswave.com::3fe2f7f2-7008-46a0-a0fa-7a9740f20e77" providerId="AD" clId="Web-{8D62D731-D885-7DD1-6A78-8F834901F4A7}" dt="2022-08-31T12:27:50.165" v="2"/>
          <pc:sldLayoutMkLst>
            <pc:docMk/>
            <pc:sldMasterMk cId="4032921654" sldId="2147483648"/>
            <pc:sldLayoutMk cId="3323879657" sldId="2147483658"/>
          </pc:sldLayoutMkLst>
        </pc:sldLayoutChg>
        <pc:sldLayoutChg chg="modSp add">
          <pc:chgData name="MARY LEFELD" userId="S::mlefeld@gcswave.com::3fe2f7f2-7008-46a0-a0fa-7a9740f20e77" providerId="AD" clId="Web-{8D62D731-D885-7DD1-6A78-8F834901F4A7}" dt="2022-08-31T12:37:29.384" v="109"/>
          <pc:sldLayoutMkLst>
            <pc:docMk/>
            <pc:sldMasterMk cId="4032921654" sldId="2147483648"/>
            <pc:sldLayoutMk cId="3214006973" sldId="2147483659"/>
          </pc:sldLayoutMkLst>
          <pc:spChg chg="mod">
            <ac:chgData name="MARY LEFELD" userId="S::mlefeld@gcswave.com::3fe2f7f2-7008-46a0-a0fa-7a9740f20e77" providerId="AD" clId="Web-{8D62D731-D885-7DD1-6A78-8F834901F4A7}" dt="2022-08-31T12:37:29.384" v="109"/>
            <ac:spMkLst>
              <pc:docMk/>
              <pc:sldMasterMk cId="4032921654" sldId="2147483648"/>
              <pc:sldLayoutMk cId="3214006973" sldId="2147483659"/>
              <ac:spMk id="2" creationId="{00000000-0000-0000-0000-000000000000}"/>
            </ac:spMkLst>
          </pc:spChg>
          <pc:spChg chg="mod">
            <ac:chgData name="MARY LEFELD" userId="S::mlefeld@gcswave.com::3fe2f7f2-7008-46a0-a0fa-7a9740f20e77" providerId="AD" clId="Web-{8D62D731-D885-7DD1-6A78-8F834901F4A7}" dt="2022-08-31T12:37:29.384" v="109"/>
            <ac:spMkLst>
              <pc:docMk/>
              <pc:sldMasterMk cId="4032921654" sldId="2147483648"/>
              <pc:sldLayoutMk cId="3214006973" sldId="2147483659"/>
              <ac:spMk id="3" creationId="{00000000-0000-0000-0000-000000000000}"/>
            </ac:spMkLst>
          </pc:spChg>
        </pc:sldLayoutChg>
      </pc:sldMasterChg>
      <pc:sldMasterChg chg="modSp del delSldLayout modSldLayout">
        <pc:chgData name="MARY LEFELD" userId="S::mlefeld@gcswave.com::3fe2f7f2-7008-46a0-a0fa-7a9740f20e77" providerId="AD" clId="Web-{8D62D731-D885-7DD1-6A78-8F834901F4A7}" dt="2022-08-31T12:27:41.555" v="1"/>
        <pc:sldMasterMkLst>
          <pc:docMk/>
          <pc:sldMasterMk cId="2460954070" sldId="2147483660"/>
        </pc:sldMasterMkLst>
        <pc:spChg chg="mod">
          <ac:chgData name="MARY LEFELD" userId="S::mlefeld@gcswave.com::3fe2f7f2-7008-46a0-a0fa-7a9740f20e77" providerId="AD" clId="Web-{8D62D731-D885-7DD1-6A78-8F834901F4A7}" dt="2022-08-31T12:27:41.446" v="0"/>
          <ac:spMkLst>
            <pc:docMk/>
            <pc:sldMasterMk cId="2460954070" sldId="2147483660"/>
            <ac:spMk id="2" creationId="{00000000-0000-0000-0000-000000000000}"/>
          </ac:spMkLst>
        </pc:spChg>
        <pc:spChg chg="mod">
          <ac:chgData name="MARY LEFELD" userId="S::mlefeld@gcswave.com::3fe2f7f2-7008-46a0-a0fa-7a9740f20e77" providerId="AD" clId="Web-{8D62D731-D885-7DD1-6A78-8F834901F4A7}" dt="2022-08-31T12:27:41.446" v="0"/>
          <ac:spMkLst>
            <pc:docMk/>
            <pc:sldMasterMk cId="2460954070" sldId="2147483660"/>
            <ac:spMk id="3" creationId="{00000000-0000-0000-0000-000000000000}"/>
          </ac:spMkLst>
        </pc:spChg>
        <pc:spChg chg="mod">
          <ac:chgData name="MARY LEFELD" userId="S::mlefeld@gcswave.com::3fe2f7f2-7008-46a0-a0fa-7a9740f20e77" providerId="AD" clId="Web-{8D62D731-D885-7DD1-6A78-8F834901F4A7}" dt="2022-08-31T12:27:41.446" v="0"/>
          <ac:spMkLst>
            <pc:docMk/>
            <pc:sldMasterMk cId="2460954070" sldId="2147483660"/>
            <ac:spMk id="4" creationId="{00000000-0000-0000-0000-000000000000}"/>
          </ac:spMkLst>
        </pc:spChg>
        <pc:spChg chg="mod">
          <ac:chgData name="MARY LEFELD" userId="S::mlefeld@gcswave.com::3fe2f7f2-7008-46a0-a0fa-7a9740f20e77" providerId="AD" clId="Web-{8D62D731-D885-7DD1-6A78-8F834901F4A7}" dt="2022-08-31T12:27:41.446" v="0"/>
          <ac:spMkLst>
            <pc:docMk/>
            <pc:sldMasterMk cId="2460954070" sldId="2147483660"/>
            <ac:spMk id="5" creationId="{00000000-0000-0000-0000-000000000000}"/>
          </ac:spMkLst>
        </pc:spChg>
        <pc:spChg chg="mod">
          <ac:chgData name="MARY LEFELD" userId="S::mlefeld@gcswave.com::3fe2f7f2-7008-46a0-a0fa-7a9740f20e77" providerId="AD" clId="Web-{8D62D731-D885-7DD1-6A78-8F834901F4A7}" dt="2022-08-31T12:27:41.446" v="0"/>
          <ac:spMkLst>
            <pc:docMk/>
            <pc:sldMasterMk cId="2460954070" sldId="2147483660"/>
            <ac:spMk id="6" creationId="{00000000-0000-0000-0000-000000000000}"/>
          </ac:spMkLst>
        </pc:spChg>
        <pc:sldLayoutChg chg="modSp del">
          <pc:chgData name="MARY LEFELD" userId="S::mlefeld@gcswave.com::3fe2f7f2-7008-46a0-a0fa-7a9740f20e77" providerId="AD" clId="Web-{8D62D731-D885-7DD1-6A78-8F834901F4A7}" dt="2022-08-31T12:27:41.555" v="1"/>
          <pc:sldLayoutMkLst>
            <pc:docMk/>
            <pc:sldMasterMk cId="2460954070" sldId="2147483660"/>
            <pc:sldLayoutMk cId="2385387890" sldId="2147483661"/>
          </pc:sldLayoutMkLst>
          <pc:spChg chg="mod">
            <ac:chgData name="MARY LEFELD" userId="S::mlefeld@gcswave.com::3fe2f7f2-7008-46a0-a0fa-7a9740f20e77" providerId="AD" clId="Web-{8D62D731-D885-7DD1-6A78-8F834901F4A7}" dt="2022-08-31T12:27:41.446" v="0"/>
            <ac:spMkLst>
              <pc:docMk/>
              <pc:sldMasterMk cId="2460954070" sldId="2147483660"/>
              <pc:sldLayoutMk cId="2385387890" sldId="2147483661"/>
              <ac:spMk id="2" creationId="{00000000-0000-0000-0000-000000000000}"/>
            </ac:spMkLst>
          </pc:spChg>
          <pc:spChg chg="mod">
            <ac:chgData name="MARY LEFELD" userId="S::mlefeld@gcswave.com::3fe2f7f2-7008-46a0-a0fa-7a9740f20e77" providerId="AD" clId="Web-{8D62D731-D885-7DD1-6A78-8F834901F4A7}" dt="2022-08-31T12:27:41.446" v="0"/>
            <ac:spMkLst>
              <pc:docMk/>
              <pc:sldMasterMk cId="2460954070" sldId="2147483660"/>
              <pc:sldLayoutMk cId="2385387890" sldId="2147483661"/>
              <ac:spMk id="3" creationId="{00000000-0000-0000-0000-000000000000}"/>
            </ac:spMkLst>
          </pc:spChg>
        </pc:sldLayoutChg>
        <pc:sldLayoutChg chg="del">
          <pc:chgData name="MARY LEFELD" userId="S::mlefeld@gcswave.com::3fe2f7f2-7008-46a0-a0fa-7a9740f20e77" providerId="AD" clId="Web-{8D62D731-D885-7DD1-6A78-8F834901F4A7}" dt="2022-08-31T12:27:41.555" v="1"/>
          <pc:sldLayoutMkLst>
            <pc:docMk/>
            <pc:sldMasterMk cId="2460954070" sldId="2147483660"/>
            <pc:sldLayoutMk cId="949138452" sldId="2147483662"/>
          </pc:sldLayoutMkLst>
        </pc:sldLayoutChg>
        <pc:sldLayoutChg chg="modSp del">
          <pc:chgData name="MARY LEFELD" userId="S::mlefeld@gcswave.com::3fe2f7f2-7008-46a0-a0fa-7a9740f20e77" providerId="AD" clId="Web-{8D62D731-D885-7DD1-6A78-8F834901F4A7}" dt="2022-08-31T12:27:41.555" v="1"/>
          <pc:sldLayoutMkLst>
            <pc:docMk/>
            <pc:sldMasterMk cId="2460954070" sldId="2147483660"/>
            <pc:sldLayoutMk cId="2591524520" sldId="2147483663"/>
          </pc:sldLayoutMkLst>
          <pc:spChg chg="mod">
            <ac:chgData name="MARY LEFELD" userId="S::mlefeld@gcswave.com::3fe2f7f2-7008-46a0-a0fa-7a9740f20e77" providerId="AD" clId="Web-{8D62D731-D885-7DD1-6A78-8F834901F4A7}" dt="2022-08-31T12:27:41.446" v="0"/>
            <ac:spMkLst>
              <pc:docMk/>
              <pc:sldMasterMk cId="2460954070" sldId="2147483660"/>
              <pc:sldLayoutMk cId="2591524520" sldId="2147483663"/>
              <ac:spMk id="2" creationId="{00000000-0000-0000-0000-000000000000}"/>
            </ac:spMkLst>
          </pc:spChg>
          <pc:spChg chg="mod">
            <ac:chgData name="MARY LEFELD" userId="S::mlefeld@gcswave.com::3fe2f7f2-7008-46a0-a0fa-7a9740f20e77" providerId="AD" clId="Web-{8D62D731-D885-7DD1-6A78-8F834901F4A7}" dt="2022-08-31T12:27:41.446" v="0"/>
            <ac:spMkLst>
              <pc:docMk/>
              <pc:sldMasterMk cId="2460954070" sldId="2147483660"/>
              <pc:sldLayoutMk cId="2591524520" sldId="2147483663"/>
              <ac:spMk id="3" creationId="{00000000-0000-0000-0000-000000000000}"/>
            </ac:spMkLst>
          </pc:spChg>
        </pc:sldLayoutChg>
        <pc:sldLayoutChg chg="modSp del">
          <pc:chgData name="MARY LEFELD" userId="S::mlefeld@gcswave.com::3fe2f7f2-7008-46a0-a0fa-7a9740f20e77" providerId="AD" clId="Web-{8D62D731-D885-7DD1-6A78-8F834901F4A7}" dt="2022-08-31T12:27:41.555" v="1"/>
          <pc:sldLayoutMkLst>
            <pc:docMk/>
            <pc:sldMasterMk cId="2460954070" sldId="2147483660"/>
            <pc:sldLayoutMk cId="1203092039" sldId="2147483664"/>
          </pc:sldLayoutMkLst>
          <pc:spChg chg="mod">
            <ac:chgData name="MARY LEFELD" userId="S::mlefeld@gcswave.com::3fe2f7f2-7008-46a0-a0fa-7a9740f20e77" providerId="AD" clId="Web-{8D62D731-D885-7DD1-6A78-8F834901F4A7}" dt="2022-08-31T12:27:41.446" v="0"/>
            <ac:spMkLst>
              <pc:docMk/>
              <pc:sldMasterMk cId="2460954070" sldId="2147483660"/>
              <pc:sldLayoutMk cId="1203092039" sldId="2147483664"/>
              <ac:spMk id="3" creationId="{00000000-0000-0000-0000-000000000000}"/>
            </ac:spMkLst>
          </pc:spChg>
          <pc:spChg chg="mod">
            <ac:chgData name="MARY LEFELD" userId="S::mlefeld@gcswave.com::3fe2f7f2-7008-46a0-a0fa-7a9740f20e77" providerId="AD" clId="Web-{8D62D731-D885-7DD1-6A78-8F834901F4A7}" dt="2022-08-31T12:27:41.446" v="0"/>
            <ac:spMkLst>
              <pc:docMk/>
              <pc:sldMasterMk cId="2460954070" sldId="2147483660"/>
              <pc:sldLayoutMk cId="1203092039" sldId="2147483664"/>
              <ac:spMk id="4" creationId="{00000000-0000-0000-0000-000000000000}"/>
            </ac:spMkLst>
          </pc:spChg>
        </pc:sldLayoutChg>
        <pc:sldLayoutChg chg="modSp del">
          <pc:chgData name="MARY LEFELD" userId="S::mlefeld@gcswave.com::3fe2f7f2-7008-46a0-a0fa-7a9740f20e77" providerId="AD" clId="Web-{8D62D731-D885-7DD1-6A78-8F834901F4A7}" dt="2022-08-31T12:27:41.555" v="1"/>
          <pc:sldLayoutMkLst>
            <pc:docMk/>
            <pc:sldMasterMk cId="2460954070" sldId="2147483660"/>
            <pc:sldLayoutMk cId="3733172339" sldId="2147483665"/>
          </pc:sldLayoutMkLst>
          <pc:spChg chg="mod">
            <ac:chgData name="MARY LEFELD" userId="S::mlefeld@gcswave.com::3fe2f7f2-7008-46a0-a0fa-7a9740f20e77" providerId="AD" clId="Web-{8D62D731-D885-7DD1-6A78-8F834901F4A7}" dt="2022-08-31T12:27:41.446" v="0"/>
            <ac:spMkLst>
              <pc:docMk/>
              <pc:sldMasterMk cId="2460954070" sldId="2147483660"/>
              <pc:sldLayoutMk cId="3733172339" sldId="2147483665"/>
              <ac:spMk id="2" creationId="{00000000-0000-0000-0000-000000000000}"/>
            </ac:spMkLst>
          </pc:spChg>
          <pc:spChg chg="mod">
            <ac:chgData name="MARY LEFELD" userId="S::mlefeld@gcswave.com::3fe2f7f2-7008-46a0-a0fa-7a9740f20e77" providerId="AD" clId="Web-{8D62D731-D885-7DD1-6A78-8F834901F4A7}" dt="2022-08-31T12:27:41.446" v="0"/>
            <ac:spMkLst>
              <pc:docMk/>
              <pc:sldMasterMk cId="2460954070" sldId="2147483660"/>
              <pc:sldLayoutMk cId="3733172339" sldId="2147483665"/>
              <ac:spMk id="3" creationId="{00000000-0000-0000-0000-000000000000}"/>
            </ac:spMkLst>
          </pc:spChg>
          <pc:spChg chg="mod">
            <ac:chgData name="MARY LEFELD" userId="S::mlefeld@gcswave.com::3fe2f7f2-7008-46a0-a0fa-7a9740f20e77" providerId="AD" clId="Web-{8D62D731-D885-7DD1-6A78-8F834901F4A7}" dt="2022-08-31T12:27:41.446" v="0"/>
            <ac:spMkLst>
              <pc:docMk/>
              <pc:sldMasterMk cId="2460954070" sldId="2147483660"/>
              <pc:sldLayoutMk cId="3733172339" sldId="2147483665"/>
              <ac:spMk id="4" creationId="{00000000-0000-0000-0000-000000000000}"/>
            </ac:spMkLst>
          </pc:spChg>
          <pc:spChg chg="mod">
            <ac:chgData name="MARY LEFELD" userId="S::mlefeld@gcswave.com::3fe2f7f2-7008-46a0-a0fa-7a9740f20e77" providerId="AD" clId="Web-{8D62D731-D885-7DD1-6A78-8F834901F4A7}" dt="2022-08-31T12:27:41.446" v="0"/>
            <ac:spMkLst>
              <pc:docMk/>
              <pc:sldMasterMk cId="2460954070" sldId="2147483660"/>
              <pc:sldLayoutMk cId="3733172339" sldId="2147483665"/>
              <ac:spMk id="5" creationId="{00000000-0000-0000-0000-000000000000}"/>
            </ac:spMkLst>
          </pc:spChg>
          <pc:spChg chg="mod">
            <ac:chgData name="MARY LEFELD" userId="S::mlefeld@gcswave.com::3fe2f7f2-7008-46a0-a0fa-7a9740f20e77" providerId="AD" clId="Web-{8D62D731-D885-7DD1-6A78-8F834901F4A7}" dt="2022-08-31T12:27:41.446" v="0"/>
            <ac:spMkLst>
              <pc:docMk/>
              <pc:sldMasterMk cId="2460954070" sldId="2147483660"/>
              <pc:sldLayoutMk cId="3733172339" sldId="2147483665"/>
              <ac:spMk id="6" creationId="{00000000-0000-0000-0000-000000000000}"/>
            </ac:spMkLst>
          </pc:spChg>
        </pc:sldLayoutChg>
        <pc:sldLayoutChg chg="del">
          <pc:chgData name="MARY LEFELD" userId="S::mlefeld@gcswave.com::3fe2f7f2-7008-46a0-a0fa-7a9740f20e77" providerId="AD" clId="Web-{8D62D731-D885-7DD1-6A78-8F834901F4A7}" dt="2022-08-31T12:27:41.555" v="1"/>
          <pc:sldLayoutMkLst>
            <pc:docMk/>
            <pc:sldMasterMk cId="2460954070" sldId="2147483660"/>
            <pc:sldLayoutMk cId="3210312558" sldId="2147483666"/>
          </pc:sldLayoutMkLst>
        </pc:sldLayoutChg>
        <pc:sldLayoutChg chg="del">
          <pc:chgData name="MARY LEFELD" userId="S::mlefeld@gcswave.com::3fe2f7f2-7008-46a0-a0fa-7a9740f20e77" providerId="AD" clId="Web-{8D62D731-D885-7DD1-6A78-8F834901F4A7}" dt="2022-08-31T12:27:41.555" v="1"/>
          <pc:sldLayoutMkLst>
            <pc:docMk/>
            <pc:sldMasterMk cId="2460954070" sldId="2147483660"/>
            <pc:sldLayoutMk cId="3146388984" sldId="2147483667"/>
          </pc:sldLayoutMkLst>
        </pc:sldLayoutChg>
        <pc:sldLayoutChg chg="modSp del">
          <pc:chgData name="MARY LEFELD" userId="S::mlefeld@gcswave.com::3fe2f7f2-7008-46a0-a0fa-7a9740f20e77" providerId="AD" clId="Web-{8D62D731-D885-7DD1-6A78-8F834901F4A7}" dt="2022-08-31T12:27:41.555" v="1"/>
          <pc:sldLayoutMkLst>
            <pc:docMk/>
            <pc:sldMasterMk cId="2460954070" sldId="2147483660"/>
            <pc:sldLayoutMk cId="3171841454" sldId="2147483668"/>
          </pc:sldLayoutMkLst>
          <pc:spChg chg="mod">
            <ac:chgData name="MARY LEFELD" userId="S::mlefeld@gcswave.com::3fe2f7f2-7008-46a0-a0fa-7a9740f20e77" providerId="AD" clId="Web-{8D62D731-D885-7DD1-6A78-8F834901F4A7}" dt="2022-08-31T12:27:41.446" v="0"/>
            <ac:spMkLst>
              <pc:docMk/>
              <pc:sldMasterMk cId="2460954070" sldId="2147483660"/>
              <pc:sldLayoutMk cId="3171841454" sldId="2147483668"/>
              <ac:spMk id="2" creationId="{00000000-0000-0000-0000-000000000000}"/>
            </ac:spMkLst>
          </pc:spChg>
          <pc:spChg chg="mod">
            <ac:chgData name="MARY LEFELD" userId="S::mlefeld@gcswave.com::3fe2f7f2-7008-46a0-a0fa-7a9740f20e77" providerId="AD" clId="Web-{8D62D731-D885-7DD1-6A78-8F834901F4A7}" dt="2022-08-31T12:27:41.446" v="0"/>
            <ac:spMkLst>
              <pc:docMk/>
              <pc:sldMasterMk cId="2460954070" sldId="2147483660"/>
              <pc:sldLayoutMk cId="3171841454" sldId="2147483668"/>
              <ac:spMk id="3" creationId="{00000000-0000-0000-0000-000000000000}"/>
            </ac:spMkLst>
          </pc:spChg>
          <pc:spChg chg="mod">
            <ac:chgData name="MARY LEFELD" userId="S::mlefeld@gcswave.com::3fe2f7f2-7008-46a0-a0fa-7a9740f20e77" providerId="AD" clId="Web-{8D62D731-D885-7DD1-6A78-8F834901F4A7}" dt="2022-08-31T12:27:41.446" v="0"/>
            <ac:spMkLst>
              <pc:docMk/>
              <pc:sldMasterMk cId="2460954070" sldId="2147483660"/>
              <pc:sldLayoutMk cId="3171841454" sldId="2147483668"/>
              <ac:spMk id="4" creationId="{00000000-0000-0000-0000-000000000000}"/>
            </ac:spMkLst>
          </pc:spChg>
        </pc:sldLayoutChg>
        <pc:sldLayoutChg chg="modSp del">
          <pc:chgData name="MARY LEFELD" userId="S::mlefeld@gcswave.com::3fe2f7f2-7008-46a0-a0fa-7a9740f20e77" providerId="AD" clId="Web-{8D62D731-D885-7DD1-6A78-8F834901F4A7}" dt="2022-08-31T12:27:41.555" v="1"/>
          <pc:sldLayoutMkLst>
            <pc:docMk/>
            <pc:sldMasterMk cId="2460954070" sldId="2147483660"/>
            <pc:sldLayoutMk cId="1718958274" sldId="2147483669"/>
          </pc:sldLayoutMkLst>
          <pc:spChg chg="mod">
            <ac:chgData name="MARY LEFELD" userId="S::mlefeld@gcswave.com::3fe2f7f2-7008-46a0-a0fa-7a9740f20e77" providerId="AD" clId="Web-{8D62D731-D885-7DD1-6A78-8F834901F4A7}" dt="2022-08-31T12:27:41.446" v="0"/>
            <ac:spMkLst>
              <pc:docMk/>
              <pc:sldMasterMk cId="2460954070" sldId="2147483660"/>
              <pc:sldLayoutMk cId="1718958274" sldId="2147483669"/>
              <ac:spMk id="2" creationId="{00000000-0000-0000-0000-000000000000}"/>
            </ac:spMkLst>
          </pc:spChg>
          <pc:spChg chg="mod">
            <ac:chgData name="MARY LEFELD" userId="S::mlefeld@gcswave.com::3fe2f7f2-7008-46a0-a0fa-7a9740f20e77" providerId="AD" clId="Web-{8D62D731-D885-7DD1-6A78-8F834901F4A7}" dt="2022-08-31T12:27:41.446" v="0"/>
            <ac:spMkLst>
              <pc:docMk/>
              <pc:sldMasterMk cId="2460954070" sldId="2147483660"/>
              <pc:sldLayoutMk cId="1718958274" sldId="2147483669"/>
              <ac:spMk id="3" creationId="{00000000-0000-0000-0000-000000000000}"/>
            </ac:spMkLst>
          </pc:spChg>
          <pc:spChg chg="mod">
            <ac:chgData name="MARY LEFELD" userId="S::mlefeld@gcswave.com::3fe2f7f2-7008-46a0-a0fa-7a9740f20e77" providerId="AD" clId="Web-{8D62D731-D885-7DD1-6A78-8F834901F4A7}" dt="2022-08-31T12:27:41.446" v="0"/>
            <ac:spMkLst>
              <pc:docMk/>
              <pc:sldMasterMk cId="2460954070" sldId="2147483660"/>
              <pc:sldLayoutMk cId="1718958274" sldId="2147483669"/>
              <ac:spMk id="4" creationId="{00000000-0000-0000-0000-000000000000}"/>
            </ac:spMkLst>
          </pc:spChg>
        </pc:sldLayoutChg>
        <pc:sldLayoutChg chg="del">
          <pc:chgData name="MARY LEFELD" userId="S::mlefeld@gcswave.com::3fe2f7f2-7008-46a0-a0fa-7a9740f20e77" providerId="AD" clId="Web-{8D62D731-D885-7DD1-6A78-8F834901F4A7}" dt="2022-08-31T12:27:41.555" v="1"/>
          <pc:sldLayoutMkLst>
            <pc:docMk/>
            <pc:sldMasterMk cId="2460954070" sldId="2147483660"/>
            <pc:sldLayoutMk cId="2202905451" sldId="2147483670"/>
          </pc:sldLayoutMkLst>
        </pc:sldLayoutChg>
        <pc:sldLayoutChg chg="modSp del">
          <pc:chgData name="MARY LEFELD" userId="S::mlefeld@gcswave.com::3fe2f7f2-7008-46a0-a0fa-7a9740f20e77" providerId="AD" clId="Web-{8D62D731-D885-7DD1-6A78-8F834901F4A7}" dt="2022-08-31T12:27:41.555" v="1"/>
          <pc:sldLayoutMkLst>
            <pc:docMk/>
            <pc:sldMasterMk cId="2460954070" sldId="2147483660"/>
            <pc:sldLayoutMk cId="3479445657" sldId="2147483671"/>
          </pc:sldLayoutMkLst>
          <pc:spChg chg="mod">
            <ac:chgData name="MARY LEFELD" userId="S::mlefeld@gcswave.com::3fe2f7f2-7008-46a0-a0fa-7a9740f20e77" providerId="AD" clId="Web-{8D62D731-D885-7DD1-6A78-8F834901F4A7}" dt="2022-08-31T12:27:41.446" v="0"/>
            <ac:spMkLst>
              <pc:docMk/>
              <pc:sldMasterMk cId="2460954070" sldId="2147483660"/>
              <pc:sldLayoutMk cId="3479445657" sldId="2147483671"/>
              <ac:spMk id="2" creationId="{00000000-0000-0000-0000-000000000000}"/>
            </ac:spMkLst>
          </pc:spChg>
          <pc:spChg chg="mod">
            <ac:chgData name="MARY LEFELD" userId="S::mlefeld@gcswave.com::3fe2f7f2-7008-46a0-a0fa-7a9740f20e77" providerId="AD" clId="Web-{8D62D731-D885-7DD1-6A78-8F834901F4A7}" dt="2022-08-31T12:27:41.446" v="0"/>
            <ac:spMkLst>
              <pc:docMk/>
              <pc:sldMasterMk cId="2460954070" sldId="2147483660"/>
              <pc:sldLayoutMk cId="3479445657" sldId="2147483671"/>
              <ac:spMk id="3" creationId="{00000000-0000-0000-0000-000000000000}"/>
            </ac:spMkLst>
          </pc:spChg>
        </pc:sldLayoutChg>
      </pc:sldMasterChg>
      <pc:sldMasterChg chg="modSp add del addSldLayout delSldLayout modSldLayout">
        <pc:chgData name="MARY LEFELD" userId="S::mlefeld@gcswave.com::3fe2f7f2-7008-46a0-a0fa-7a9740f20e77" providerId="AD" clId="Web-{8D62D731-D885-7DD1-6A78-8F834901F4A7}" dt="2022-08-31T12:28:04.274" v="4"/>
        <pc:sldMasterMkLst>
          <pc:docMk/>
          <pc:sldMasterMk cId="1360033598" sldId="2147483672"/>
        </pc:sldMasterMkLst>
        <pc:spChg chg="mod">
          <ac:chgData name="MARY LEFELD" userId="S::mlefeld@gcswave.com::3fe2f7f2-7008-46a0-a0fa-7a9740f20e77" providerId="AD" clId="Web-{8D62D731-D885-7DD1-6A78-8F834901F4A7}" dt="2022-08-31T12:28:04.087" v="3"/>
          <ac:spMkLst>
            <pc:docMk/>
            <pc:sldMasterMk cId="1360033598" sldId="2147483672"/>
            <ac:spMk id="2" creationId="{00000000-0000-0000-0000-000000000000}"/>
          </ac:spMkLst>
        </pc:spChg>
        <pc:spChg chg="mod">
          <ac:chgData name="MARY LEFELD" userId="S::mlefeld@gcswave.com::3fe2f7f2-7008-46a0-a0fa-7a9740f20e77" providerId="AD" clId="Web-{8D62D731-D885-7DD1-6A78-8F834901F4A7}" dt="2022-08-31T12:28:04.087" v="3"/>
          <ac:spMkLst>
            <pc:docMk/>
            <pc:sldMasterMk cId="1360033598" sldId="2147483672"/>
            <ac:spMk id="3" creationId="{00000000-0000-0000-0000-000000000000}"/>
          </ac:spMkLst>
        </pc:spChg>
        <pc:spChg chg="mod">
          <ac:chgData name="MARY LEFELD" userId="S::mlefeld@gcswave.com::3fe2f7f2-7008-46a0-a0fa-7a9740f20e77" providerId="AD" clId="Web-{8D62D731-D885-7DD1-6A78-8F834901F4A7}" dt="2022-08-31T12:28:04.087" v="3"/>
          <ac:spMkLst>
            <pc:docMk/>
            <pc:sldMasterMk cId="1360033598" sldId="2147483672"/>
            <ac:spMk id="4" creationId="{00000000-0000-0000-0000-000000000000}"/>
          </ac:spMkLst>
        </pc:spChg>
        <pc:spChg chg="mod">
          <ac:chgData name="MARY LEFELD" userId="S::mlefeld@gcswave.com::3fe2f7f2-7008-46a0-a0fa-7a9740f20e77" providerId="AD" clId="Web-{8D62D731-D885-7DD1-6A78-8F834901F4A7}" dt="2022-08-31T12:28:04.087" v="3"/>
          <ac:spMkLst>
            <pc:docMk/>
            <pc:sldMasterMk cId="1360033598" sldId="2147483672"/>
            <ac:spMk id="5" creationId="{00000000-0000-0000-0000-000000000000}"/>
          </ac:spMkLst>
        </pc:spChg>
        <pc:spChg chg="mod">
          <ac:chgData name="MARY LEFELD" userId="S::mlefeld@gcswave.com::3fe2f7f2-7008-46a0-a0fa-7a9740f20e77" providerId="AD" clId="Web-{8D62D731-D885-7DD1-6A78-8F834901F4A7}" dt="2022-08-31T12:28:04.087" v="3"/>
          <ac:spMkLst>
            <pc:docMk/>
            <pc:sldMasterMk cId="1360033598" sldId="2147483672"/>
            <ac:spMk id="6" creationId="{00000000-0000-0000-0000-000000000000}"/>
          </ac:spMkLst>
        </pc:spChg>
        <pc:sldLayoutChg chg="modSp add del mod replId">
          <pc:chgData name="MARY LEFELD" userId="S::mlefeld@gcswave.com::3fe2f7f2-7008-46a0-a0fa-7a9740f20e77" providerId="AD" clId="Web-{8D62D731-D885-7DD1-6A78-8F834901F4A7}" dt="2022-08-31T12:28:04.274" v="4"/>
          <pc:sldLayoutMkLst>
            <pc:docMk/>
            <pc:sldMasterMk cId="1360033598" sldId="2147483672"/>
            <pc:sldLayoutMk cId="1672027103" sldId="2147483673"/>
          </pc:sldLayoutMkLst>
          <pc:spChg chg="mod">
            <ac:chgData name="MARY LEFELD" userId="S::mlefeld@gcswave.com::3fe2f7f2-7008-46a0-a0fa-7a9740f20e77" providerId="AD" clId="Web-{8D62D731-D885-7DD1-6A78-8F834901F4A7}" dt="2022-08-31T12:28:04.087" v="3"/>
            <ac:spMkLst>
              <pc:docMk/>
              <pc:sldMasterMk cId="1360033598" sldId="2147483672"/>
              <pc:sldLayoutMk cId="1672027103" sldId="2147483673"/>
              <ac:spMk id="2" creationId="{00000000-0000-0000-0000-000000000000}"/>
            </ac:spMkLst>
          </pc:spChg>
          <pc:spChg chg="mod">
            <ac:chgData name="MARY LEFELD" userId="S::mlefeld@gcswave.com::3fe2f7f2-7008-46a0-a0fa-7a9740f20e77" providerId="AD" clId="Web-{8D62D731-D885-7DD1-6A78-8F834901F4A7}" dt="2022-08-31T12:28:04.087" v="3"/>
            <ac:spMkLst>
              <pc:docMk/>
              <pc:sldMasterMk cId="1360033598" sldId="2147483672"/>
              <pc:sldLayoutMk cId="1672027103" sldId="2147483673"/>
              <ac:spMk id="3" creationId="{00000000-0000-0000-0000-000000000000}"/>
            </ac:spMkLst>
          </pc:spChg>
        </pc:sldLayoutChg>
        <pc:sldLayoutChg chg="add del mod replId">
          <pc:chgData name="MARY LEFELD" userId="S::mlefeld@gcswave.com::3fe2f7f2-7008-46a0-a0fa-7a9740f20e77" providerId="AD" clId="Web-{8D62D731-D885-7DD1-6A78-8F834901F4A7}" dt="2022-08-31T12:28:04.274" v="4"/>
          <pc:sldLayoutMkLst>
            <pc:docMk/>
            <pc:sldMasterMk cId="1360033598" sldId="2147483672"/>
            <pc:sldLayoutMk cId="4023310662" sldId="2147483674"/>
          </pc:sldLayoutMkLst>
        </pc:sldLayoutChg>
        <pc:sldLayoutChg chg="modSp add del mod replId">
          <pc:chgData name="MARY LEFELD" userId="S::mlefeld@gcswave.com::3fe2f7f2-7008-46a0-a0fa-7a9740f20e77" providerId="AD" clId="Web-{8D62D731-D885-7DD1-6A78-8F834901F4A7}" dt="2022-08-31T12:28:04.274" v="4"/>
          <pc:sldLayoutMkLst>
            <pc:docMk/>
            <pc:sldMasterMk cId="1360033598" sldId="2147483672"/>
            <pc:sldLayoutMk cId="862711785" sldId="2147483675"/>
          </pc:sldLayoutMkLst>
          <pc:spChg chg="mod">
            <ac:chgData name="MARY LEFELD" userId="S::mlefeld@gcswave.com::3fe2f7f2-7008-46a0-a0fa-7a9740f20e77" providerId="AD" clId="Web-{8D62D731-D885-7DD1-6A78-8F834901F4A7}" dt="2022-08-31T12:28:04.087" v="3"/>
            <ac:spMkLst>
              <pc:docMk/>
              <pc:sldMasterMk cId="1360033598" sldId="2147483672"/>
              <pc:sldLayoutMk cId="862711785" sldId="2147483675"/>
              <ac:spMk id="2" creationId="{00000000-0000-0000-0000-000000000000}"/>
            </ac:spMkLst>
          </pc:spChg>
          <pc:spChg chg="mod">
            <ac:chgData name="MARY LEFELD" userId="S::mlefeld@gcswave.com::3fe2f7f2-7008-46a0-a0fa-7a9740f20e77" providerId="AD" clId="Web-{8D62D731-D885-7DD1-6A78-8F834901F4A7}" dt="2022-08-31T12:28:04.087" v="3"/>
            <ac:spMkLst>
              <pc:docMk/>
              <pc:sldMasterMk cId="1360033598" sldId="2147483672"/>
              <pc:sldLayoutMk cId="862711785" sldId="2147483675"/>
              <ac:spMk id="3" creationId="{00000000-0000-0000-0000-000000000000}"/>
            </ac:spMkLst>
          </pc:spChg>
        </pc:sldLayoutChg>
        <pc:sldLayoutChg chg="modSp add del mod replId">
          <pc:chgData name="MARY LEFELD" userId="S::mlefeld@gcswave.com::3fe2f7f2-7008-46a0-a0fa-7a9740f20e77" providerId="AD" clId="Web-{8D62D731-D885-7DD1-6A78-8F834901F4A7}" dt="2022-08-31T12:28:04.274" v="4"/>
          <pc:sldLayoutMkLst>
            <pc:docMk/>
            <pc:sldMasterMk cId="1360033598" sldId="2147483672"/>
            <pc:sldLayoutMk cId="3734110262" sldId="2147483676"/>
          </pc:sldLayoutMkLst>
          <pc:spChg chg="mod">
            <ac:chgData name="MARY LEFELD" userId="S::mlefeld@gcswave.com::3fe2f7f2-7008-46a0-a0fa-7a9740f20e77" providerId="AD" clId="Web-{8D62D731-D885-7DD1-6A78-8F834901F4A7}" dt="2022-08-31T12:28:04.087" v="3"/>
            <ac:spMkLst>
              <pc:docMk/>
              <pc:sldMasterMk cId="1360033598" sldId="2147483672"/>
              <pc:sldLayoutMk cId="3734110262" sldId="2147483676"/>
              <ac:spMk id="3" creationId="{00000000-0000-0000-0000-000000000000}"/>
            </ac:spMkLst>
          </pc:spChg>
          <pc:spChg chg="mod">
            <ac:chgData name="MARY LEFELD" userId="S::mlefeld@gcswave.com::3fe2f7f2-7008-46a0-a0fa-7a9740f20e77" providerId="AD" clId="Web-{8D62D731-D885-7DD1-6A78-8F834901F4A7}" dt="2022-08-31T12:28:04.087" v="3"/>
            <ac:spMkLst>
              <pc:docMk/>
              <pc:sldMasterMk cId="1360033598" sldId="2147483672"/>
              <pc:sldLayoutMk cId="3734110262" sldId="2147483676"/>
              <ac:spMk id="4" creationId="{00000000-0000-0000-0000-000000000000}"/>
            </ac:spMkLst>
          </pc:spChg>
        </pc:sldLayoutChg>
        <pc:sldLayoutChg chg="modSp add del mod replId">
          <pc:chgData name="MARY LEFELD" userId="S::mlefeld@gcswave.com::3fe2f7f2-7008-46a0-a0fa-7a9740f20e77" providerId="AD" clId="Web-{8D62D731-D885-7DD1-6A78-8F834901F4A7}" dt="2022-08-31T12:28:04.274" v="4"/>
          <pc:sldLayoutMkLst>
            <pc:docMk/>
            <pc:sldMasterMk cId="1360033598" sldId="2147483672"/>
            <pc:sldLayoutMk cId="3705742783" sldId="2147483677"/>
          </pc:sldLayoutMkLst>
          <pc:spChg chg="mod">
            <ac:chgData name="MARY LEFELD" userId="S::mlefeld@gcswave.com::3fe2f7f2-7008-46a0-a0fa-7a9740f20e77" providerId="AD" clId="Web-{8D62D731-D885-7DD1-6A78-8F834901F4A7}" dt="2022-08-31T12:28:04.087" v="3"/>
            <ac:spMkLst>
              <pc:docMk/>
              <pc:sldMasterMk cId="1360033598" sldId="2147483672"/>
              <pc:sldLayoutMk cId="3705742783" sldId="2147483677"/>
              <ac:spMk id="2" creationId="{00000000-0000-0000-0000-000000000000}"/>
            </ac:spMkLst>
          </pc:spChg>
          <pc:spChg chg="mod">
            <ac:chgData name="MARY LEFELD" userId="S::mlefeld@gcswave.com::3fe2f7f2-7008-46a0-a0fa-7a9740f20e77" providerId="AD" clId="Web-{8D62D731-D885-7DD1-6A78-8F834901F4A7}" dt="2022-08-31T12:28:04.087" v="3"/>
            <ac:spMkLst>
              <pc:docMk/>
              <pc:sldMasterMk cId="1360033598" sldId="2147483672"/>
              <pc:sldLayoutMk cId="3705742783" sldId="2147483677"/>
              <ac:spMk id="3" creationId="{00000000-0000-0000-0000-000000000000}"/>
            </ac:spMkLst>
          </pc:spChg>
          <pc:spChg chg="mod">
            <ac:chgData name="MARY LEFELD" userId="S::mlefeld@gcswave.com::3fe2f7f2-7008-46a0-a0fa-7a9740f20e77" providerId="AD" clId="Web-{8D62D731-D885-7DD1-6A78-8F834901F4A7}" dt="2022-08-31T12:28:04.087" v="3"/>
            <ac:spMkLst>
              <pc:docMk/>
              <pc:sldMasterMk cId="1360033598" sldId="2147483672"/>
              <pc:sldLayoutMk cId="3705742783" sldId="2147483677"/>
              <ac:spMk id="4" creationId="{00000000-0000-0000-0000-000000000000}"/>
            </ac:spMkLst>
          </pc:spChg>
          <pc:spChg chg="mod">
            <ac:chgData name="MARY LEFELD" userId="S::mlefeld@gcswave.com::3fe2f7f2-7008-46a0-a0fa-7a9740f20e77" providerId="AD" clId="Web-{8D62D731-D885-7DD1-6A78-8F834901F4A7}" dt="2022-08-31T12:28:04.087" v="3"/>
            <ac:spMkLst>
              <pc:docMk/>
              <pc:sldMasterMk cId="1360033598" sldId="2147483672"/>
              <pc:sldLayoutMk cId="3705742783" sldId="2147483677"/>
              <ac:spMk id="5" creationId="{00000000-0000-0000-0000-000000000000}"/>
            </ac:spMkLst>
          </pc:spChg>
          <pc:spChg chg="mod">
            <ac:chgData name="MARY LEFELD" userId="S::mlefeld@gcswave.com::3fe2f7f2-7008-46a0-a0fa-7a9740f20e77" providerId="AD" clId="Web-{8D62D731-D885-7DD1-6A78-8F834901F4A7}" dt="2022-08-31T12:28:04.087" v="3"/>
            <ac:spMkLst>
              <pc:docMk/>
              <pc:sldMasterMk cId="1360033598" sldId="2147483672"/>
              <pc:sldLayoutMk cId="3705742783" sldId="2147483677"/>
              <ac:spMk id="6" creationId="{00000000-0000-0000-0000-000000000000}"/>
            </ac:spMkLst>
          </pc:spChg>
        </pc:sldLayoutChg>
        <pc:sldLayoutChg chg="add del mod replId">
          <pc:chgData name="MARY LEFELD" userId="S::mlefeld@gcswave.com::3fe2f7f2-7008-46a0-a0fa-7a9740f20e77" providerId="AD" clId="Web-{8D62D731-D885-7DD1-6A78-8F834901F4A7}" dt="2022-08-31T12:28:04.274" v="4"/>
          <pc:sldLayoutMkLst>
            <pc:docMk/>
            <pc:sldMasterMk cId="1360033598" sldId="2147483672"/>
            <pc:sldLayoutMk cId="1853868108" sldId="2147483678"/>
          </pc:sldLayoutMkLst>
        </pc:sldLayoutChg>
        <pc:sldLayoutChg chg="add del mod replId">
          <pc:chgData name="MARY LEFELD" userId="S::mlefeld@gcswave.com::3fe2f7f2-7008-46a0-a0fa-7a9740f20e77" providerId="AD" clId="Web-{8D62D731-D885-7DD1-6A78-8F834901F4A7}" dt="2022-08-31T12:28:04.274" v="4"/>
          <pc:sldLayoutMkLst>
            <pc:docMk/>
            <pc:sldMasterMk cId="1360033598" sldId="2147483672"/>
            <pc:sldLayoutMk cId="3023519733" sldId="2147483679"/>
          </pc:sldLayoutMkLst>
        </pc:sldLayoutChg>
        <pc:sldLayoutChg chg="modSp add del mod replId">
          <pc:chgData name="MARY LEFELD" userId="S::mlefeld@gcswave.com::3fe2f7f2-7008-46a0-a0fa-7a9740f20e77" providerId="AD" clId="Web-{8D62D731-D885-7DD1-6A78-8F834901F4A7}" dt="2022-08-31T12:28:04.274" v="4"/>
          <pc:sldLayoutMkLst>
            <pc:docMk/>
            <pc:sldMasterMk cId="1360033598" sldId="2147483672"/>
            <pc:sldLayoutMk cId="2140142338" sldId="2147483680"/>
          </pc:sldLayoutMkLst>
          <pc:spChg chg="mod">
            <ac:chgData name="MARY LEFELD" userId="S::mlefeld@gcswave.com::3fe2f7f2-7008-46a0-a0fa-7a9740f20e77" providerId="AD" clId="Web-{8D62D731-D885-7DD1-6A78-8F834901F4A7}" dt="2022-08-31T12:28:04.087" v="3"/>
            <ac:spMkLst>
              <pc:docMk/>
              <pc:sldMasterMk cId="1360033598" sldId="2147483672"/>
              <pc:sldLayoutMk cId="2140142338" sldId="2147483680"/>
              <ac:spMk id="2" creationId="{00000000-0000-0000-0000-000000000000}"/>
            </ac:spMkLst>
          </pc:spChg>
          <pc:spChg chg="mod">
            <ac:chgData name="MARY LEFELD" userId="S::mlefeld@gcswave.com::3fe2f7f2-7008-46a0-a0fa-7a9740f20e77" providerId="AD" clId="Web-{8D62D731-D885-7DD1-6A78-8F834901F4A7}" dt="2022-08-31T12:28:04.087" v="3"/>
            <ac:spMkLst>
              <pc:docMk/>
              <pc:sldMasterMk cId="1360033598" sldId="2147483672"/>
              <pc:sldLayoutMk cId="2140142338" sldId="2147483680"/>
              <ac:spMk id="3" creationId="{00000000-0000-0000-0000-000000000000}"/>
            </ac:spMkLst>
          </pc:spChg>
          <pc:spChg chg="mod">
            <ac:chgData name="MARY LEFELD" userId="S::mlefeld@gcswave.com::3fe2f7f2-7008-46a0-a0fa-7a9740f20e77" providerId="AD" clId="Web-{8D62D731-D885-7DD1-6A78-8F834901F4A7}" dt="2022-08-31T12:28:04.087" v="3"/>
            <ac:spMkLst>
              <pc:docMk/>
              <pc:sldMasterMk cId="1360033598" sldId="2147483672"/>
              <pc:sldLayoutMk cId="2140142338" sldId="2147483680"/>
              <ac:spMk id="4" creationId="{00000000-0000-0000-0000-000000000000}"/>
            </ac:spMkLst>
          </pc:spChg>
        </pc:sldLayoutChg>
        <pc:sldLayoutChg chg="modSp add del mod replId">
          <pc:chgData name="MARY LEFELD" userId="S::mlefeld@gcswave.com::3fe2f7f2-7008-46a0-a0fa-7a9740f20e77" providerId="AD" clId="Web-{8D62D731-D885-7DD1-6A78-8F834901F4A7}" dt="2022-08-31T12:28:04.274" v="4"/>
          <pc:sldLayoutMkLst>
            <pc:docMk/>
            <pc:sldMasterMk cId="1360033598" sldId="2147483672"/>
            <pc:sldLayoutMk cId="12984600" sldId="2147483681"/>
          </pc:sldLayoutMkLst>
          <pc:spChg chg="mod">
            <ac:chgData name="MARY LEFELD" userId="S::mlefeld@gcswave.com::3fe2f7f2-7008-46a0-a0fa-7a9740f20e77" providerId="AD" clId="Web-{8D62D731-D885-7DD1-6A78-8F834901F4A7}" dt="2022-08-31T12:28:04.087" v="3"/>
            <ac:spMkLst>
              <pc:docMk/>
              <pc:sldMasterMk cId="1360033598" sldId="2147483672"/>
              <pc:sldLayoutMk cId="12984600" sldId="2147483681"/>
              <ac:spMk id="2" creationId="{00000000-0000-0000-0000-000000000000}"/>
            </ac:spMkLst>
          </pc:spChg>
          <pc:spChg chg="mod">
            <ac:chgData name="MARY LEFELD" userId="S::mlefeld@gcswave.com::3fe2f7f2-7008-46a0-a0fa-7a9740f20e77" providerId="AD" clId="Web-{8D62D731-D885-7DD1-6A78-8F834901F4A7}" dt="2022-08-31T12:28:04.087" v="3"/>
            <ac:spMkLst>
              <pc:docMk/>
              <pc:sldMasterMk cId="1360033598" sldId="2147483672"/>
              <pc:sldLayoutMk cId="12984600" sldId="2147483681"/>
              <ac:spMk id="3" creationId="{00000000-0000-0000-0000-000000000000}"/>
            </ac:spMkLst>
          </pc:spChg>
          <pc:spChg chg="mod">
            <ac:chgData name="MARY LEFELD" userId="S::mlefeld@gcswave.com::3fe2f7f2-7008-46a0-a0fa-7a9740f20e77" providerId="AD" clId="Web-{8D62D731-D885-7DD1-6A78-8F834901F4A7}" dt="2022-08-31T12:28:04.087" v="3"/>
            <ac:spMkLst>
              <pc:docMk/>
              <pc:sldMasterMk cId="1360033598" sldId="2147483672"/>
              <pc:sldLayoutMk cId="12984600" sldId="2147483681"/>
              <ac:spMk id="4" creationId="{00000000-0000-0000-0000-000000000000}"/>
            </ac:spMkLst>
          </pc:spChg>
        </pc:sldLayoutChg>
        <pc:sldLayoutChg chg="add del mod replId">
          <pc:chgData name="MARY LEFELD" userId="S::mlefeld@gcswave.com::3fe2f7f2-7008-46a0-a0fa-7a9740f20e77" providerId="AD" clId="Web-{8D62D731-D885-7DD1-6A78-8F834901F4A7}" dt="2022-08-31T12:28:04.274" v="4"/>
          <pc:sldLayoutMkLst>
            <pc:docMk/>
            <pc:sldMasterMk cId="1360033598" sldId="2147483672"/>
            <pc:sldLayoutMk cId="1020142519" sldId="2147483682"/>
          </pc:sldLayoutMkLst>
        </pc:sldLayoutChg>
        <pc:sldLayoutChg chg="modSp add del mod replId">
          <pc:chgData name="MARY LEFELD" userId="S::mlefeld@gcswave.com::3fe2f7f2-7008-46a0-a0fa-7a9740f20e77" providerId="AD" clId="Web-{8D62D731-D885-7DD1-6A78-8F834901F4A7}" dt="2022-08-31T12:28:04.274" v="4"/>
          <pc:sldLayoutMkLst>
            <pc:docMk/>
            <pc:sldMasterMk cId="1360033598" sldId="2147483672"/>
            <pc:sldLayoutMk cId="2558437579" sldId="2147483683"/>
          </pc:sldLayoutMkLst>
          <pc:spChg chg="mod">
            <ac:chgData name="MARY LEFELD" userId="S::mlefeld@gcswave.com::3fe2f7f2-7008-46a0-a0fa-7a9740f20e77" providerId="AD" clId="Web-{8D62D731-D885-7DD1-6A78-8F834901F4A7}" dt="2022-08-31T12:28:04.087" v="3"/>
            <ac:spMkLst>
              <pc:docMk/>
              <pc:sldMasterMk cId="1360033598" sldId="2147483672"/>
              <pc:sldLayoutMk cId="2558437579" sldId="2147483683"/>
              <ac:spMk id="2" creationId="{00000000-0000-0000-0000-000000000000}"/>
            </ac:spMkLst>
          </pc:spChg>
          <pc:spChg chg="mod">
            <ac:chgData name="MARY LEFELD" userId="S::mlefeld@gcswave.com::3fe2f7f2-7008-46a0-a0fa-7a9740f20e77" providerId="AD" clId="Web-{8D62D731-D885-7DD1-6A78-8F834901F4A7}" dt="2022-08-31T12:28:04.087" v="3"/>
            <ac:spMkLst>
              <pc:docMk/>
              <pc:sldMasterMk cId="1360033598" sldId="2147483672"/>
              <pc:sldLayoutMk cId="2558437579" sldId="2147483683"/>
              <ac:spMk id="3" creationId="{00000000-0000-0000-0000-000000000000}"/>
            </ac:spMkLst>
          </pc:spChg>
        </pc:sldLayoutChg>
      </pc:sldMasterChg>
      <pc:sldMasterChg chg="modSp add del addSldLayout delSldLayout modSldLayout">
        <pc:chgData name="MARY LEFELD" userId="S::mlefeld@gcswave.com::3fe2f7f2-7008-46a0-a0fa-7a9740f20e77" providerId="AD" clId="Web-{8D62D731-D885-7DD1-6A78-8F834901F4A7}" dt="2022-08-31T12:28:35.244" v="8"/>
        <pc:sldMasterMkLst>
          <pc:docMk/>
          <pc:sldMasterMk cId="1939888118" sldId="2147483684"/>
        </pc:sldMasterMkLst>
        <pc:spChg chg="mod">
          <ac:chgData name="MARY LEFELD" userId="S::mlefeld@gcswave.com::3fe2f7f2-7008-46a0-a0fa-7a9740f20e77" providerId="AD" clId="Web-{8D62D731-D885-7DD1-6A78-8F834901F4A7}" dt="2022-08-31T12:28:34.963" v="7"/>
          <ac:spMkLst>
            <pc:docMk/>
            <pc:sldMasterMk cId="1939888118" sldId="2147483684"/>
            <ac:spMk id="2" creationId="{00000000-0000-0000-0000-000000000000}"/>
          </ac:spMkLst>
        </pc:spChg>
        <pc:spChg chg="mod">
          <ac:chgData name="MARY LEFELD" userId="S::mlefeld@gcswave.com::3fe2f7f2-7008-46a0-a0fa-7a9740f20e77" providerId="AD" clId="Web-{8D62D731-D885-7DD1-6A78-8F834901F4A7}" dt="2022-08-31T12:28:34.963" v="7"/>
          <ac:spMkLst>
            <pc:docMk/>
            <pc:sldMasterMk cId="1939888118" sldId="2147483684"/>
            <ac:spMk id="3" creationId="{00000000-0000-0000-0000-000000000000}"/>
          </ac:spMkLst>
        </pc:spChg>
        <pc:spChg chg="mod">
          <ac:chgData name="MARY LEFELD" userId="S::mlefeld@gcswave.com::3fe2f7f2-7008-46a0-a0fa-7a9740f20e77" providerId="AD" clId="Web-{8D62D731-D885-7DD1-6A78-8F834901F4A7}" dt="2022-08-31T12:28:34.963" v="7"/>
          <ac:spMkLst>
            <pc:docMk/>
            <pc:sldMasterMk cId="1939888118" sldId="2147483684"/>
            <ac:spMk id="4" creationId="{00000000-0000-0000-0000-000000000000}"/>
          </ac:spMkLst>
        </pc:spChg>
        <pc:spChg chg="mod">
          <ac:chgData name="MARY LEFELD" userId="S::mlefeld@gcswave.com::3fe2f7f2-7008-46a0-a0fa-7a9740f20e77" providerId="AD" clId="Web-{8D62D731-D885-7DD1-6A78-8F834901F4A7}" dt="2022-08-31T12:28:34.963" v="7"/>
          <ac:spMkLst>
            <pc:docMk/>
            <pc:sldMasterMk cId="1939888118" sldId="2147483684"/>
            <ac:spMk id="5" creationId="{00000000-0000-0000-0000-000000000000}"/>
          </ac:spMkLst>
        </pc:spChg>
        <pc:spChg chg="mod">
          <ac:chgData name="MARY LEFELD" userId="S::mlefeld@gcswave.com::3fe2f7f2-7008-46a0-a0fa-7a9740f20e77" providerId="AD" clId="Web-{8D62D731-D885-7DD1-6A78-8F834901F4A7}" dt="2022-08-31T12:28:34.963" v="7"/>
          <ac:spMkLst>
            <pc:docMk/>
            <pc:sldMasterMk cId="1939888118" sldId="2147483684"/>
            <ac:spMk id="6" creationId="{00000000-0000-0000-0000-000000000000}"/>
          </ac:spMkLst>
        </pc:spChg>
        <pc:sldLayoutChg chg="modSp add del mod replId">
          <pc:chgData name="MARY LEFELD" userId="S::mlefeld@gcswave.com::3fe2f7f2-7008-46a0-a0fa-7a9740f20e77" providerId="AD" clId="Web-{8D62D731-D885-7DD1-6A78-8F834901F4A7}" dt="2022-08-31T12:28:35.244" v="8"/>
          <pc:sldLayoutMkLst>
            <pc:docMk/>
            <pc:sldMasterMk cId="1939888118" sldId="2147483684"/>
            <pc:sldLayoutMk cId="4244829903" sldId="2147483685"/>
          </pc:sldLayoutMkLst>
          <pc:spChg chg="mod">
            <ac:chgData name="MARY LEFELD" userId="S::mlefeld@gcswave.com::3fe2f7f2-7008-46a0-a0fa-7a9740f20e77" providerId="AD" clId="Web-{8D62D731-D885-7DD1-6A78-8F834901F4A7}" dt="2022-08-31T12:28:34.963" v="7"/>
            <ac:spMkLst>
              <pc:docMk/>
              <pc:sldMasterMk cId="1939888118" sldId="2147483684"/>
              <pc:sldLayoutMk cId="4244829903" sldId="2147483685"/>
              <ac:spMk id="2" creationId="{00000000-0000-0000-0000-000000000000}"/>
            </ac:spMkLst>
          </pc:spChg>
          <pc:spChg chg="mod">
            <ac:chgData name="MARY LEFELD" userId="S::mlefeld@gcswave.com::3fe2f7f2-7008-46a0-a0fa-7a9740f20e77" providerId="AD" clId="Web-{8D62D731-D885-7DD1-6A78-8F834901F4A7}" dt="2022-08-31T12:28:34.963" v="7"/>
            <ac:spMkLst>
              <pc:docMk/>
              <pc:sldMasterMk cId="1939888118" sldId="2147483684"/>
              <pc:sldLayoutMk cId="4244829903" sldId="2147483685"/>
              <ac:spMk id="3" creationId="{00000000-0000-0000-0000-000000000000}"/>
            </ac:spMkLst>
          </pc:spChg>
        </pc:sldLayoutChg>
        <pc:sldLayoutChg chg="add del mod replId">
          <pc:chgData name="MARY LEFELD" userId="S::mlefeld@gcswave.com::3fe2f7f2-7008-46a0-a0fa-7a9740f20e77" providerId="AD" clId="Web-{8D62D731-D885-7DD1-6A78-8F834901F4A7}" dt="2022-08-31T12:28:35.244" v="8"/>
          <pc:sldLayoutMkLst>
            <pc:docMk/>
            <pc:sldMasterMk cId="1939888118" sldId="2147483684"/>
            <pc:sldLayoutMk cId="1521523811" sldId="2147483686"/>
          </pc:sldLayoutMkLst>
        </pc:sldLayoutChg>
        <pc:sldLayoutChg chg="modSp add del mod replId">
          <pc:chgData name="MARY LEFELD" userId="S::mlefeld@gcswave.com::3fe2f7f2-7008-46a0-a0fa-7a9740f20e77" providerId="AD" clId="Web-{8D62D731-D885-7DD1-6A78-8F834901F4A7}" dt="2022-08-31T12:28:35.244" v="8"/>
          <pc:sldLayoutMkLst>
            <pc:docMk/>
            <pc:sldMasterMk cId="1939888118" sldId="2147483684"/>
            <pc:sldLayoutMk cId="1467273509" sldId="2147483687"/>
          </pc:sldLayoutMkLst>
          <pc:spChg chg="mod">
            <ac:chgData name="MARY LEFELD" userId="S::mlefeld@gcswave.com::3fe2f7f2-7008-46a0-a0fa-7a9740f20e77" providerId="AD" clId="Web-{8D62D731-D885-7DD1-6A78-8F834901F4A7}" dt="2022-08-31T12:28:34.963" v="7"/>
            <ac:spMkLst>
              <pc:docMk/>
              <pc:sldMasterMk cId="1939888118" sldId="2147483684"/>
              <pc:sldLayoutMk cId="1467273509" sldId="2147483687"/>
              <ac:spMk id="2" creationId="{00000000-0000-0000-0000-000000000000}"/>
            </ac:spMkLst>
          </pc:spChg>
          <pc:spChg chg="mod">
            <ac:chgData name="MARY LEFELD" userId="S::mlefeld@gcswave.com::3fe2f7f2-7008-46a0-a0fa-7a9740f20e77" providerId="AD" clId="Web-{8D62D731-D885-7DD1-6A78-8F834901F4A7}" dt="2022-08-31T12:28:34.963" v="7"/>
            <ac:spMkLst>
              <pc:docMk/>
              <pc:sldMasterMk cId="1939888118" sldId="2147483684"/>
              <pc:sldLayoutMk cId="1467273509" sldId="2147483687"/>
              <ac:spMk id="3" creationId="{00000000-0000-0000-0000-000000000000}"/>
            </ac:spMkLst>
          </pc:spChg>
        </pc:sldLayoutChg>
        <pc:sldLayoutChg chg="modSp add del mod replId">
          <pc:chgData name="MARY LEFELD" userId="S::mlefeld@gcswave.com::3fe2f7f2-7008-46a0-a0fa-7a9740f20e77" providerId="AD" clId="Web-{8D62D731-D885-7DD1-6A78-8F834901F4A7}" dt="2022-08-31T12:28:35.244" v="8"/>
          <pc:sldLayoutMkLst>
            <pc:docMk/>
            <pc:sldMasterMk cId="1939888118" sldId="2147483684"/>
            <pc:sldLayoutMk cId="593001767" sldId="2147483688"/>
          </pc:sldLayoutMkLst>
          <pc:spChg chg="mod">
            <ac:chgData name="MARY LEFELD" userId="S::mlefeld@gcswave.com::3fe2f7f2-7008-46a0-a0fa-7a9740f20e77" providerId="AD" clId="Web-{8D62D731-D885-7DD1-6A78-8F834901F4A7}" dt="2022-08-31T12:28:34.963" v="7"/>
            <ac:spMkLst>
              <pc:docMk/>
              <pc:sldMasterMk cId="1939888118" sldId="2147483684"/>
              <pc:sldLayoutMk cId="593001767" sldId="2147483688"/>
              <ac:spMk id="3" creationId="{00000000-0000-0000-0000-000000000000}"/>
            </ac:spMkLst>
          </pc:spChg>
          <pc:spChg chg="mod">
            <ac:chgData name="MARY LEFELD" userId="S::mlefeld@gcswave.com::3fe2f7f2-7008-46a0-a0fa-7a9740f20e77" providerId="AD" clId="Web-{8D62D731-D885-7DD1-6A78-8F834901F4A7}" dt="2022-08-31T12:28:34.963" v="7"/>
            <ac:spMkLst>
              <pc:docMk/>
              <pc:sldMasterMk cId="1939888118" sldId="2147483684"/>
              <pc:sldLayoutMk cId="593001767" sldId="2147483688"/>
              <ac:spMk id="4" creationId="{00000000-0000-0000-0000-000000000000}"/>
            </ac:spMkLst>
          </pc:spChg>
        </pc:sldLayoutChg>
        <pc:sldLayoutChg chg="modSp add del mod replId">
          <pc:chgData name="MARY LEFELD" userId="S::mlefeld@gcswave.com::3fe2f7f2-7008-46a0-a0fa-7a9740f20e77" providerId="AD" clId="Web-{8D62D731-D885-7DD1-6A78-8F834901F4A7}" dt="2022-08-31T12:28:35.244" v="8"/>
          <pc:sldLayoutMkLst>
            <pc:docMk/>
            <pc:sldMasterMk cId="1939888118" sldId="2147483684"/>
            <pc:sldLayoutMk cId="2109429499" sldId="2147483689"/>
          </pc:sldLayoutMkLst>
          <pc:spChg chg="mod">
            <ac:chgData name="MARY LEFELD" userId="S::mlefeld@gcswave.com::3fe2f7f2-7008-46a0-a0fa-7a9740f20e77" providerId="AD" clId="Web-{8D62D731-D885-7DD1-6A78-8F834901F4A7}" dt="2022-08-31T12:28:34.963" v="7"/>
            <ac:spMkLst>
              <pc:docMk/>
              <pc:sldMasterMk cId="1939888118" sldId="2147483684"/>
              <pc:sldLayoutMk cId="2109429499" sldId="2147483689"/>
              <ac:spMk id="2" creationId="{00000000-0000-0000-0000-000000000000}"/>
            </ac:spMkLst>
          </pc:spChg>
          <pc:spChg chg="mod">
            <ac:chgData name="MARY LEFELD" userId="S::mlefeld@gcswave.com::3fe2f7f2-7008-46a0-a0fa-7a9740f20e77" providerId="AD" clId="Web-{8D62D731-D885-7DD1-6A78-8F834901F4A7}" dt="2022-08-31T12:28:34.963" v="7"/>
            <ac:spMkLst>
              <pc:docMk/>
              <pc:sldMasterMk cId="1939888118" sldId="2147483684"/>
              <pc:sldLayoutMk cId="2109429499" sldId="2147483689"/>
              <ac:spMk id="3" creationId="{00000000-0000-0000-0000-000000000000}"/>
            </ac:spMkLst>
          </pc:spChg>
          <pc:spChg chg="mod">
            <ac:chgData name="MARY LEFELD" userId="S::mlefeld@gcswave.com::3fe2f7f2-7008-46a0-a0fa-7a9740f20e77" providerId="AD" clId="Web-{8D62D731-D885-7DD1-6A78-8F834901F4A7}" dt="2022-08-31T12:28:34.963" v="7"/>
            <ac:spMkLst>
              <pc:docMk/>
              <pc:sldMasterMk cId="1939888118" sldId="2147483684"/>
              <pc:sldLayoutMk cId="2109429499" sldId="2147483689"/>
              <ac:spMk id="4" creationId="{00000000-0000-0000-0000-000000000000}"/>
            </ac:spMkLst>
          </pc:spChg>
          <pc:spChg chg="mod">
            <ac:chgData name="MARY LEFELD" userId="S::mlefeld@gcswave.com::3fe2f7f2-7008-46a0-a0fa-7a9740f20e77" providerId="AD" clId="Web-{8D62D731-D885-7DD1-6A78-8F834901F4A7}" dt="2022-08-31T12:28:34.963" v="7"/>
            <ac:spMkLst>
              <pc:docMk/>
              <pc:sldMasterMk cId="1939888118" sldId="2147483684"/>
              <pc:sldLayoutMk cId="2109429499" sldId="2147483689"/>
              <ac:spMk id="5" creationId="{00000000-0000-0000-0000-000000000000}"/>
            </ac:spMkLst>
          </pc:spChg>
          <pc:spChg chg="mod">
            <ac:chgData name="MARY LEFELD" userId="S::mlefeld@gcswave.com::3fe2f7f2-7008-46a0-a0fa-7a9740f20e77" providerId="AD" clId="Web-{8D62D731-D885-7DD1-6A78-8F834901F4A7}" dt="2022-08-31T12:28:34.963" v="7"/>
            <ac:spMkLst>
              <pc:docMk/>
              <pc:sldMasterMk cId="1939888118" sldId="2147483684"/>
              <pc:sldLayoutMk cId="2109429499" sldId="2147483689"/>
              <ac:spMk id="6" creationId="{00000000-0000-0000-0000-000000000000}"/>
            </ac:spMkLst>
          </pc:spChg>
        </pc:sldLayoutChg>
        <pc:sldLayoutChg chg="add del mod replId">
          <pc:chgData name="MARY LEFELD" userId="S::mlefeld@gcswave.com::3fe2f7f2-7008-46a0-a0fa-7a9740f20e77" providerId="AD" clId="Web-{8D62D731-D885-7DD1-6A78-8F834901F4A7}" dt="2022-08-31T12:28:35.244" v="8"/>
          <pc:sldLayoutMkLst>
            <pc:docMk/>
            <pc:sldMasterMk cId="1939888118" sldId="2147483684"/>
            <pc:sldLayoutMk cId="703570787" sldId="2147483690"/>
          </pc:sldLayoutMkLst>
        </pc:sldLayoutChg>
        <pc:sldLayoutChg chg="add del mod replId">
          <pc:chgData name="MARY LEFELD" userId="S::mlefeld@gcswave.com::3fe2f7f2-7008-46a0-a0fa-7a9740f20e77" providerId="AD" clId="Web-{8D62D731-D885-7DD1-6A78-8F834901F4A7}" dt="2022-08-31T12:28:35.244" v="8"/>
          <pc:sldLayoutMkLst>
            <pc:docMk/>
            <pc:sldMasterMk cId="1939888118" sldId="2147483684"/>
            <pc:sldLayoutMk cId="2321289682" sldId="2147483691"/>
          </pc:sldLayoutMkLst>
        </pc:sldLayoutChg>
        <pc:sldLayoutChg chg="modSp add del mod replId">
          <pc:chgData name="MARY LEFELD" userId="S::mlefeld@gcswave.com::3fe2f7f2-7008-46a0-a0fa-7a9740f20e77" providerId="AD" clId="Web-{8D62D731-D885-7DD1-6A78-8F834901F4A7}" dt="2022-08-31T12:28:35.244" v="8"/>
          <pc:sldLayoutMkLst>
            <pc:docMk/>
            <pc:sldMasterMk cId="1939888118" sldId="2147483684"/>
            <pc:sldLayoutMk cId="3520516742" sldId="2147483692"/>
          </pc:sldLayoutMkLst>
          <pc:spChg chg="mod">
            <ac:chgData name="MARY LEFELD" userId="S::mlefeld@gcswave.com::3fe2f7f2-7008-46a0-a0fa-7a9740f20e77" providerId="AD" clId="Web-{8D62D731-D885-7DD1-6A78-8F834901F4A7}" dt="2022-08-31T12:28:34.963" v="7"/>
            <ac:spMkLst>
              <pc:docMk/>
              <pc:sldMasterMk cId="1939888118" sldId="2147483684"/>
              <pc:sldLayoutMk cId="3520516742" sldId="2147483692"/>
              <ac:spMk id="2" creationId="{00000000-0000-0000-0000-000000000000}"/>
            </ac:spMkLst>
          </pc:spChg>
          <pc:spChg chg="mod">
            <ac:chgData name="MARY LEFELD" userId="S::mlefeld@gcswave.com::3fe2f7f2-7008-46a0-a0fa-7a9740f20e77" providerId="AD" clId="Web-{8D62D731-D885-7DD1-6A78-8F834901F4A7}" dt="2022-08-31T12:28:34.963" v="7"/>
            <ac:spMkLst>
              <pc:docMk/>
              <pc:sldMasterMk cId="1939888118" sldId="2147483684"/>
              <pc:sldLayoutMk cId="3520516742" sldId="2147483692"/>
              <ac:spMk id="3" creationId="{00000000-0000-0000-0000-000000000000}"/>
            </ac:spMkLst>
          </pc:spChg>
          <pc:spChg chg="mod">
            <ac:chgData name="MARY LEFELD" userId="S::mlefeld@gcswave.com::3fe2f7f2-7008-46a0-a0fa-7a9740f20e77" providerId="AD" clId="Web-{8D62D731-D885-7DD1-6A78-8F834901F4A7}" dt="2022-08-31T12:28:34.963" v="7"/>
            <ac:spMkLst>
              <pc:docMk/>
              <pc:sldMasterMk cId="1939888118" sldId="2147483684"/>
              <pc:sldLayoutMk cId="3520516742" sldId="2147483692"/>
              <ac:spMk id="4" creationId="{00000000-0000-0000-0000-000000000000}"/>
            </ac:spMkLst>
          </pc:spChg>
        </pc:sldLayoutChg>
        <pc:sldLayoutChg chg="modSp add del mod replId">
          <pc:chgData name="MARY LEFELD" userId="S::mlefeld@gcswave.com::3fe2f7f2-7008-46a0-a0fa-7a9740f20e77" providerId="AD" clId="Web-{8D62D731-D885-7DD1-6A78-8F834901F4A7}" dt="2022-08-31T12:28:35.244" v="8"/>
          <pc:sldLayoutMkLst>
            <pc:docMk/>
            <pc:sldMasterMk cId="1939888118" sldId="2147483684"/>
            <pc:sldLayoutMk cId="788122918" sldId="2147483693"/>
          </pc:sldLayoutMkLst>
          <pc:spChg chg="mod">
            <ac:chgData name="MARY LEFELD" userId="S::mlefeld@gcswave.com::3fe2f7f2-7008-46a0-a0fa-7a9740f20e77" providerId="AD" clId="Web-{8D62D731-D885-7DD1-6A78-8F834901F4A7}" dt="2022-08-31T12:28:34.963" v="7"/>
            <ac:spMkLst>
              <pc:docMk/>
              <pc:sldMasterMk cId="1939888118" sldId="2147483684"/>
              <pc:sldLayoutMk cId="788122918" sldId="2147483693"/>
              <ac:spMk id="2" creationId="{00000000-0000-0000-0000-000000000000}"/>
            </ac:spMkLst>
          </pc:spChg>
          <pc:spChg chg="mod">
            <ac:chgData name="MARY LEFELD" userId="S::mlefeld@gcswave.com::3fe2f7f2-7008-46a0-a0fa-7a9740f20e77" providerId="AD" clId="Web-{8D62D731-D885-7DD1-6A78-8F834901F4A7}" dt="2022-08-31T12:28:34.963" v="7"/>
            <ac:spMkLst>
              <pc:docMk/>
              <pc:sldMasterMk cId="1939888118" sldId="2147483684"/>
              <pc:sldLayoutMk cId="788122918" sldId="2147483693"/>
              <ac:spMk id="3" creationId="{00000000-0000-0000-0000-000000000000}"/>
            </ac:spMkLst>
          </pc:spChg>
          <pc:spChg chg="mod">
            <ac:chgData name="MARY LEFELD" userId="S::mlefeld@gcswave.com::3fe2f7f2-7008-46a0-a0fa-7a9740f20e77" providerId="AD" clId="Web-{8D62D731-D885-7DD1-6A78-8F834901F4A7}" dt="2022-08-31T12:28:34.963" v="7"/>
            <ac:spMkLst>
              <pc:docMk/>
              <pc:sldMasterMk cId="1939888118" sldId="2147483684"/>
              <pc:sldLayoutMk cId="788122918" sldId="2147483693"/>
              <ac:spMk id="4" creationId="{00000000-0000-0000-0000-000000000000}"/>
            </ac:spMkLst>
          </pc:spChg>
        </pc:sldLayoutChg>
        <pc:sldLayoutChg chg="add del mod replId">
          <pc:chgData name="MARY LEFELD" userId="S::mlefeld@gcswave.com::3fe2f7f2-7008-46a0-a0fa-7a9740f20e77" providerId="AD" clId="Web-{8D62D731-D885-7DD1-6A78-8F834901F4A7}" dt="2022-08-31T12:28:35.244" v="8"/>
          <pc:sldLayoutMkLst>
            <pc:docMk/>
            <pc:sldMasterMk cId="1939888118" sldId="2147483684"/>
            <pc:sldLayoutMk cId="1449936630" sldId="2147483694"/>
          </pc:sldLayoutMkLst>
        </pc:sldLayoutChg>
        <pc:sldLayoutChg chg="modSp add del mod replId">
          <pc:chgData name="MARY LEFELD" userId="S::mlefeld@gcswave.com::3fe2f7f2-7008-46a0-a0fa-7a9740f20e77" providerId="AD" clId="Web-{8D62D731-D885-7DD1-6A78-8F834901F4A7}" dt="2022-08-31T12:28:35.244" v="8"/>
          <pc:sldLayoutMkLst>
            <pc:docMk/>
            <pc:sldMasterMk cId="1939888118" sldId="2147483684"/>
            <pc:sldLayoutMk cId="1317438953" sldId="2147483695"/>
          </pc:sldLayoutMkLst>
          <pc:spChg chg="mod">
            <ac:chgData name="MARY LEFELD" userId="S::mlefeld@gcswave.com::3fe2f7f2-7008-46a0-a0fa-7a9740f20e77" providerId="AD" clId="Web-{8D62D731-D885-7DD1-6A78-8F834901F4A7}" dt="2022-08-31T12:28:34.963" v="7"/>
            <ac:spMkLst>
              <pc:docMk/>
              <pc:sldMasterMk cId="1939888118" sldId="2147483684"/>
              <pc:sldLayoutMk cId="1317438953" sldId="2147483695"/>
              <ac:spMk id="2" creationId="{00000000-0000-0000-0000-000000000000}"/>
            </ac:spMkLst>
          </pc:spChg>
          <pc:spChg chg="mod">
            <ac:chgData name="MARY LEFELD" userId="S::mlefeld@gcswave.com::3fe2f7f2-7008-46a0-a0fa-7a9740f20e77" providerId="AD" clId="Web-{8D62D731-D885-7DD1-6A78-8F834901F4A7}" dt="2022-08-31T12:28:34.963" v="7"/>
            <ac:spMkLst>
              <pc:docMk/>
              <pc:sldMasterMk cId="1939888118" sldId="2147483684"/>
              <pc:sldLayoutMk cId="1317438953" sldId="2147483695"/>
              <ac:spMk id="3" creationId="{00000000-0000-0000-0000-000000000000}"/>
            </ac:spMkLst>
          </pc:spChg>
        </pc:sldLayoutChg>
      </pc:sldMasterChg>
      <pc:sldMasterChg chg="modSp add addSldLayout modSldLayout">
        <pc:chgData name="MARY LEFELD" userId="S::mlefeld@gcswave.com::3fe2f7f2-7008-46a0-a0fa-7a9740f20e77" providerId="AD" clId="Web-{8D62D731-D885-7DD1-6A78-8F834901F4A7}" dt="2022-08-31T12:37:29.384" v="109"/>
        <pc:sldMasterMkLst>
          <pc:docMk/>
          <pc:sldMasterMk cId="4032921654" sldId="2147483696"/>
        </pc:sldMasterMkLst>
        <pc:spChg chg="mod">
          <ac:chgData name="MARY LEFELD" userId="S::mlefeld@gcswave.com::3fe2f7f2-7008-46a0-a0fa-7a9740f20e77" providerId="AD" clId="Web-{8D62D731-D885-7DD1-6A78-8F834901F4A7}" dt="2022-08-31T12:37:29.384" v="109"/>
          <ac:spMkLst>
            <pc:docMk/>
            <pc:sldMasterMk cId="4032921654" sldId="2147483696"/>
            <ac:spMk id="2" creationId="{00000000-0000-0000-0000-000000000000}"/>
          </ac:spMkLst>
        </pc:spChg>
        <pc:spChg chg="mod">
          <ac:chgData name="MARY LEFELD" userId="S::mlefeld@gcswave.com::3fe2f7f2-7008-46a0-a0fa-7a9740f20e77" providerId="AD" clId="Web-{8D62D731-D885-7DD1-6A78-8F834901F4A7}" dt="2022-08-31T12:37:29.384" v="109"/>
          <ac:spMkLst>
            <pc:docMk/>
            <pc:sldMasterMk cId="4032921654" sldId="2147483696"/>
            <ac:spMk id="3" creationId="{00000000-0000-0000-0000-000000000000}"/>
          </ac:spMkLst>
        </pc:spChg>
        <pc:spChg chg="mod">
          <ac:chgData name="MARY LEFELD" userId="S::mlefeld@gcswave.com::3fe2f7f2-7008-46a0-a0fa-7a9740f20e77" providerId="AD" clId="Web-{8D62D731-D885-7DD1-6A78-8F834901F4A7}" dt="2022-08-31T12:37:29.384" v="109"/>
          <ac:spMkLst>
            <pc:docMk/>
            <pc:sldMasterMk cId="4032921654" sldId="2147483696"/>
            <ac:spMk id="4" creationId="{00000000-0000-0000-0000-000000000000}"/>
          </ac:spMkLst>
        </pc:spChg>
        <pc:spChg chg="mod">
          <ac:chgData name="MARY LEFELD" userId="S::mlefeld@gcswave.com::3fe2f7f2-7008-46a0-a0fa-7a9740f20e77" providerId="AD" clId="Web-{8D62D731-D885-7DD1-6A78-8F834901F4A7}" dt="2022-08-31T12:37:29.384" v="109"/>
          <ac:spMkLst>
            <pc:docMk/>
            <pc:sldMasterMk cId="4032921654" sldId="2147483696"/>
            <ac:spMk id="5" creationId="{00000000-0000-0000-0000-000000000000}"/>
          </ac:spMkLst>
        </pc:spChg>
        <pc:spChg chg="mod">
          <ac:chgData name="MARY LEFELD" userId="S::mlefeld@gcswave.com::3fe2f7f2-7008-46a0-a0fa-7a9740f20e77" providerId="AD" clId="Web-{8D62D731-D885-7DD1-6A78-8F834901F4A7}" dt="2022-08-31T12:37:29.384" v="109"/>
          <ac:spMkLst>
            <pc:docMk/>
            <pc:sldMasterMk cId="4032921654" sldId="2147483696"/>
            <ac:spMk id="6" creationId="{00000000-0000-0000-0000-000000000000}"/>
          </ac:spMkLst>
        </pc:spChg>
        <pc:sldLayoutChg chg="modSp add">
          <pc:chgData name="MARY LEFELD" userId="S::mlefeld@gcswave.com::3fe2f7f2-7008-46a0-a0fa-7a9740f20e77" providerId="AD" clId="Web-{8D62D731-D885-7DD1-6A78-8F834901F4A7}" dt="2022-08-31T12:37:29.384" v="109"/>
          <pc:sldLayoutMkLst>
            <pc:docMk/>
            <pc:sldMasterMk cId="4032921654" sldId="2147483696"/>
            <pc:sldLayoutMk cId="468703660" sldId="2147483697"/>
          </pc:sldLayoutMkLst>
          <pc:spChg chg="mod">
            <ac:chgData name="MARY LEFELD" userId="S::mlefeld@gcswave.com::3fe2f7f2-7008-46a0-a0fa-7a9740f20e77" providerId="AD" clId="Web-{8D62D731-D885-7DD1-6A78-8F834901F4A7}" dt="2022-08-31T12:37:29.384" v="109"/>
            <ac:spMkLst>
              <pc:docMk/>
              <pc:sldMasterMk cId="4032921654" sldId="2147483696"/>
              <pc:sldLayoutMk cId="468703660" sldId="2147483697"/>
              <ac:spMk id="2" creationId="{00000000-0000-0000-0000-000000000000}"/>
            </ac:spMkLst>
          </pc:spChg>
          <pc:spChg chg="mod">
            <ac:chgData name="MARY LEFELD" userId="S::mlefeld@gcswave.com::3fe2f7f2-7008-46a0-a0fa-7a9740f20e77" providerId="AD" clId="Web-{8D62D731-D885-7DD1-6A78-8F834901F4A7}" dt="2022-08-31T12:37:29.384" v="109"/>
            <ac:spMkLst>
              <pc:docMk/>
              <pc:sldMasterMk cId="4032921654" sldId="2147483696"/>
              <pc:sldLayoutMk cId="468703660" sldId="2147483697"/>
              <ac:spMk id="3" creationId="{00000000-0000-0000-0000-000000000000}"/>
            </ac:spMkLst>
          </pc:spChg>
        </pc:sldLayoutChg>
        <pc:sldLayoutChg chg="add">
          <pc:chgData name="MARY LEFELD" userId="S::mlefeld@gcswave.com::3fe2f7f2-7008-46a0-a0fa-7a9740f20e77" providerId="AD" clId="Web-{8D62D731-D885-7DD1-6A78-8F834901F4A7}" dt="2022-08-31T12:28:15.822" v="5"/>
          <pc:sldLayoutMkLst>
            <pc:docMk/>
            <pc:sldMasterMk cId="4032921654" sldId="2147483696"/>
            <pc:sldLayoutMk cId="430084388" sldId="2147483698"/>
          </pc:sldLayoutMkLst>
        </pc:sldLayoutChg>
        <pc:sldLayoutChg chg="modSp add">
          <pc:chgData name="MARY LEFELD" userId="S::mlefeld@gcswave.com::3fe2f7f2-7008-46a0-a0fa-7a9740f20e77" providerId="AD" clId="Web-{8D62D731-D885-7DD1-6A78-8F834901F4A7}" dt="2022-08-31T12:37:29.384" v="109"/>
          <pc:sldLayoutMkLst>
            <pc:docMk/>
            <pc:sldMasterMk cId="4032921654" sldId="2147483696"/>
            <pc:sldLayoutMk cId="2116945786" sldId="2147483699"/>
          </pc:sldLayoutMkLst>
          <pc:spChg chg="mod">
            <ac:chgData name="MARY LEFELD" userId="S::mlefeld@gcswave.com::3fe2f7f2-7008-46a0-a0fa-7a9740f20e77" providerId="AD" clId="Web-{8D62D731-D885-7DD1-6A78-8F834901F4A7}" dt="2022-08-31T12:37:29.384" v="109"/>
            <ac:spMkLst>
              <pc:docMk/>
              <pc:sldMasterMk cId="4032921654" sldId="2147483696"/>
              <pc:sldLayoutMk cId="2116945786" sldId="2147483699"/>
              <ac:spMk id="2" creationId="{00000000-0000-0000-0000-000000000000}"/>
            </ac:spMkLst>
          </pc:spChg>
          <pc:spChg chg="mod">
            <ac:chgData name="MARY LEFELD" userId="S::mlefeld@gcswave.com::3fe2f7f2-7008-46a0-a0fa-7a9740f20e77" providerId="AD" clId="Web-{8D62D731-D885-7DD1-6A78-8F834901F4A7}" dt="2022-08-31T12:37:29.384" v="109"/>
            <ac:spMkLst>
              <pc:docMk/>
              <pc:sldMasterMk cId="4032921654" sldId="2147483696"/>
              <pc:sldLayoutMk cId="2116945786" sldId="2147483699"/>
              <ac:spMk id="3" creationId="{00000000-0000-0000-0000-000000000000}"/>
            </ac:spMkLst>
          </pc:spChg>
        </pc:sldLayoutChg>
        <pc:sldLayoutChg chg="modSp add">
          <pc:chgData name="MARY LEFELD" userId="S::mlefeld@gcswave.com::3fe2f7f2-7008-46a0-a0fa-7a9740f20e77" providerId="AD" clId="Web-{8D62D731-D885-7DD1-6A78-8F834901F4A7}" dt="2022-08-31T12:37:29.384" v="109"/>
          <pc:sldLayoutMkLst>
            <pc:docMk/>
            <pc:sldMasterMk cId="4032921654" sldId="2147483696"/>
            <pc:sldLayoutMk cId="815048055" sldId="2147483700"/>
          </pc:sldLayoutMkLst>
          <pc:spChg chg="mod">
            <ac:chgData name="MARY LEFELD" userId="S::mlefeld@gcswave.com::3fe2f7f2-7008-46a0-a0fa-7a9740f20e77" providerId="AD" clId="Web-{8D62D731-D885-7DD1-6A78-8F834901F4A7}" dt="2022-08-31T12:37:29.384" v="109"/>
            <ac:spMkLst>
              <pc:docMk/>
              <pc:sldMasterMk cId="4032921654" sldId="2147483696"/>
              <pc:sldLayoutMk cId="815048055" sldId="2147483700"/>
              <ac:spMk id="3" creationId="{00000000-0000-0000-0000-000000000000}"/>
            </ac:spMkLst>
          </pc:spChg>
          <pc:spChg chg="mod">
            <ac:chgData name="MARY LEFELD" userId="S::mlefeld@gcswave.com::3fe2f7f2-7008-46a0-a0fa-7a9740f20e77" providerId="AD" clId="Web-{8D62D731-D885-7DD1-6A78-8F834901F4A7}" dt="2022-08-31T12:37:29.384" v="109"/>
            <ac:spMkLst>
              <pc:docMk/>
              <pc:sldMasterMk cId="4032921654" sldId="2147483696"/>
              <pc:sldLayoutMk cId="815048055" sldId="2147483700"/>
              <ac:spMk id="4" creationId="{00000000-0000-0000-0000-000000000000}"/>
            </ac:spMkLst>
          </pc:spChg>
        </pc:sldLayoutChg>
        <pc:sldLayoutChg chg="modSp add">
          <pc:chgData name="MARY LEFELD" userId="S::mlefeld@gcswave.com::3fe2f7f2-7008-46a0-a0fa-7a9740f20e77" providerId="AD" clId="Web-{8D62D731-D885-7DD1-6A78-8F834901F4A7}" dt="2022-08-31T12:37:29.384" v="109"/>
          <pc:sldLayoutMkLst>
            <pc:docMk/>
            <pc:sldMasterMk cId="4032921654" sldId="2147483696"/>
            <pc:sldLayoutMk cId="1898831444" sldId="2147483701"/>
          </pc:sldLayoutMkLst>
          <pc:spChg chg="mod">
            <ac:chgData name="MARY LEFELD" userId="S::mlefeld@gcswave.com::3fe2f7f2-7008-46a0-a0fa-7a9740f20e77" providerId="AD" clId="Web-{8D62D731-D885-7DD1-6A78-8F834901F4A7}" dt="2022-08-31T12:37:29.384" v="109"/>
            <ac:spMkLst>
              <pc:docMk/>
              <pc:sldMasterMk cId="4032921654" sldId="2147483696"/>
              <pc:sldLayoutMk cId="1898831444" sldId="2147483701"/>
              <ac:spMk id="2" creationId="{00000000-0000-0000-0000-000000000000}"/>
            </ac:spMkLst>
          </pc:spChg>
          <pc:spChg chg="mod">
            <ac:chgData name="MARY LEFELD" userId="S::mlefeld@gcswave.com::3fe2f7f2-7008-46a0-a0fa-7a9740f20e77" providerId="AD" clId="Web-{8D62D731-D885-7DD1-6A78-8F834901F4A7}" dt="2022-08-31T12:37:29.384" v="109"/>
            <ac:spMkLst>
              <pc:docMk/>
              <pc:sldMasterMk cId="4032921654" sldId="2147483696"/>
              <pc:sldLayoutMk cId="1898831444" sldId="2147483701"/>
              <ac:spMk id="3" creationId="{00000000-0000-0000-0000-000000000000}"/>
            </ac:spMkLst>
          </pc:spChg>
          <pc:spChg chg="mod">
            <ac:chgData name="MARY LEFELD" userId="S::mlefeld@gcswave.com::3fe2f7f2-7008-46a0-a0fa-7a9740f20e77" providerId="AD" clId="Web-{8D62D731-D885-7DD1-6A78-8F834901F4A7}" dt="2022-08-31T12:37:29.384" v="109"/>
            <ac:spMkLst>
              <pc:docMk/>
              <pc:sldMasterMk cId="4032921654" sldId="2147483696"/>
              <pc:sldLayoutMk cId="1898831444" sldId="2147483701"/>
              <ac:spMk id="4" creationId="{00000000-0000-0000-0000-000000000000}"/>
            </ac:spMkLst>
          </pc:spChg>
          <pc:spChg chg="mod">
            <ac:chgData name="MARY LEFELD" userId="S::mlefeld@gcswave.com::3fe2f7f2-7008-46a0-a0fa-7a9740f20e77" providerId="AD" clId="Web-{8D62D731-D885-7DD1-6A78-8F834901F4A7}" dt="2022-08-31T12:37:29.384" v="109"/>
            <ac:spMkLst>
              <pc:docMk/>
              <pc:sldMasterMk cId="4032921654" sldId="2147483696"/>
              <pc:sldLayoutMk cId="1898831444" sldId="2147483701"/>
              <ac:spMk id="5" creationId="{00000000-0000-0000-0000-000000000000}"/>
            </ac:spMkLst>
          </pc:spChg>
          <pc:spChg chg="mod">
            <ac:chgData name="MARY LEFELD" userId="S::mlefeld@gcswave.com::3fe2f7f2-7008-46a0-a0fa-7a9740f20e77" providerId="AD" clId="Web-{8D62D731-D885-7DD1-6A78-8F834901F4A7}" dt="2022-08-31T12:37:29.384" v="109"/>
            <ac:spMkLst>
              <pc:docMk/>
              <pc:sldMasterMk cId="4032921654" sldId="2147483696"/>
              <pc:sldLayoutMk cId="1898831444" sldId="2147483701"/>
              <ac:spMk id="6" creationId="{00000000-0000-0000-0000-000000000000}"/>
            </ac:spMkLst>
          </pc:spChg>
        </pc:sldLayoutChg>
        <pc:sldLayoutChg chg="add">
          <pc:chgData name="MARY LEFELD" userId="S::mlefeld@gcswave.com::3fe2f7f2-7008-46a0-a0fa-7a9740f20e77" providerId="AD" clId="Web-{8D62D731-D885-7DD1-6A78-8F834901F4A7}" dt="2022-08-31T12:28:15.822" v="5"/>
          <pc:sldLayoutMkLst>
            <pc:docMk/>
            <pc:sldMasterMk cId="4032921654" sldId="2147483696"/>
            <pc:sldLayoutMk cId="27075717" sldId="2147483702"/>
          </pc:sldLayoutMkLst>
        </pc:sldLayoutChg>
        <pc:sldLayoutChg chg="add">
          <pc:chgData name="MARY LEFELD" userId="S::mlefeld@gcswave.com::3fe2f7f2-7008-46a0-a0fa-7a9740f20e77" providerId="AD" clId="Web-{8D62D731-D885-7DD1-6A78-8F834901F4A7}" dt="2022-08-31T12:28:15.822" v="5"/>
          <pc:sldLayoutMkLst>
            <pc:docMk/>
            <pc:sldMasterMk cId="4032921654" sldId="2147483696"/>
            <pc:sldLayoutMk cId="566886217" sldId="2147483703"/>
          </pc:sldLayoutMkLst>
        </pc:sldLayoutChg>
        <pc:sldLayoutChg chg="modSp add">
          <pc:chgData name="MARY LEFELD" userId="S::mlefeld@gcswave.com::3fe2f7f2-7008-46a0-a0fa-7a9740f20e77" providerId="AD" clId="Web-{8D62D731-D885-7DD1-6A78-8F834901F4A7}" dt="2022-08-31T12:37:29.384" v="109"/>
          <pc:sldLayoutMkLst>
            <pc:docMk/>
            <pc:sldMasterMk cId="4032921654" sldId="2147483696"/>
            <pc:sldLayoutMk cId="3503596303" sldId="2147483704"/>
          </pc:sldLayoutMkLst>
          <pc:spChg chg="mod">
            <ac:chgData name="MARY LEFELD" userId="S::mlefeld@gcswave.com::3fe2f7f2-7008-46a0-a0fa-7a9740f20e77" providerId="AD" clId="Web-{8D62D731-D885-7DD1-6A78-8F834901F4A7}" dt="2022-08-31T12:37:29.384" v="109"/>
            <ac:spMkLst>
              <pc:docMk/>
              <pc:sldMasterMk cId="4032921654" sldId="2147483696"/>
              <pc:sldLayoutMk cId="3503596303" sldId="2147483704"/>
              <ac:spMk id="2" creationId="{00000000-0000-0000-0000-000000000000}"/>
            </ac:spMkLst>
          </pc:spChg>
          <pc:spChg chg="mod">
            <ac:chgData name="MARY LEFELD" userId="S::mlefeld@gcswave.com::3fe2f7f2-7008-46a0-a0fa-7a9740f20e77" providerId="AD" clId="Web-{8D62D731-D885-7DD1-6A78-8F834901F4A7}" dt="2022-08-31T12:37:29.384" v="109"/>
            <ac:spMkLst>
              <pc:docMk/>
              <pc:sldMasterMk cId="4032921654" sldId="2147483696"/>
              <pc:sldLayoutMk cId="3503596303" sldId="2147483704"/>
              <ac:spMk id="3" creationId="{00000000-0000-0000-0000-000000000000}"/>
            </ac:spMkLst>
          </pc:spChg>
          <pc:spChg chg="mod">
            <ac:chgData name="MARY LEFELD" userId="S::mlefeld@gcswave.com::3fe2f7f2-7008-46a0-a0fa-7a9740f20e77" providerId="AD" clId="Web-{8D62D731-D885-7DD1-6A78-8F834901F4A7}" dt="2022-08-31T12:37:29.384" v="109"/>
            <ac:spMkLst>
              <pc:docMk/>
              <pc:sldMasterMk cId="4032921654" sldId="2147483696"/>
              <pc:sldLayoutMk cId="3503596303" sldId="2147483704"/>
              <ac:spMk id="4" creationId="{00000000-0000-0000-0000-000000000000}"/>
            </ac:spMkLst>
          </pc:spChg>
        </pc:sldLayoutChg>
        <pc:sldLayoutChg chg="modSp add">
          <pc:chgData name="MARY LEFELD" userId="S::mlefeld@gcswave.com::3fe2f7f2-7008-46a0-a0fa-7a9740f20e77" providerId="AD" clId="Web-{8D62D731-D885-7DD1-6A78-8F834901F4A7}" dt="2022-08-31T12:37:29.384" v="109"/>
          <pc:sldLayoutMkLst>
            <pc:docMk/>
            <pc:sldMasterMk cId="4032921654" sldId="2147483696"/>
            <pc:sldLayoutMk cId="1126259836" sldId="2147483705"/>
          </pc:sldLayoutMkLst>
          <pc:spChg chg="mod">
            <ac:chgData name="MARY LEFELD" userId="S::mlefeld@gcswave.com::3fe2f7f2-7008-46a0-a0fa-7a9740f20e77" providerId="AD" clId="Web-{8D62D731-D885-7DD1-6A78-8F834901F4A7}" dt="2022-08-31T12:37:29.384" v="109"/>
            <ac:spMkLst>
              <pc:docMk/>
              <pc:sldMasterMk cId="4032921654" sldId="2147483696"/>
              <pc:sldLayoutMk cId="1126259836" sldId="2147483705"/>
              <ac:spMk id="2" creationId="{00000000-0000-0000-0000-000000000000}"/>
            </ac:spMkLst>
          </pc:spChg>
          <pc:spChg chg="mod">
            <ac:chgData name="MARY LEFELD" userId="S::mlefeld@gcswave.com::3fe2f7f2-7008-46a0-a0fa-7a9740f20e77" providerId="AD" clId="Web-{8D62D731-D885-7DD1-6A78-8F834901F4A7}" dt="2022-08-31T12:37:29.384" v="109"/>
            <ac:spMkLst>
              <pc:docMk/>
              <pc:sldMasterMk cId="4032921654" sldId="2147483696"/>
              <pc:sldLayoutMk cId="1126259836" sldId="2147483705"/>
              <ac:spMk id="3" creationId="{00000000-0000-0000-0000-000000000000}"/>
            </ac:spMkLst>
          </pc:spChg>
          <pc:spChg chg="mod">
            <ac:chgData name="MARY LEFELD" userId="S::mlefeld@gcswave.com::3fe2f7f2-7008-46a0-a0fa-7a9740f20e77" providerId="AD" clId="Web-{8D62D731-D885-7DD1-6A78-8F834901F4A7}" dt="2022-08-31T12:37:29.384" v="109"/>
            <ac:spMkLst>
              <pc:docMk/>
              <pc:sldMasterMk cId="4032921654" sldId="2147483696"/>
              <pc:sldLayoutMk cId="1126259836" sldId="2147483705"/>
              <ac:spMk id="4" creationId="{00000000-0000-0000-0000-000000000000}"/>
            </ac:spMkLst>
          </pc:spChg>
        </pc:sldLayoutChg>
        <pc:sldLayoutChg chg="add">
          <pc:chgData name="MARY LEFELD" userId="S::mlefeld@gcswave.com::3fe2f7f2-7008-46a0-a0fa-7a9740f20e77" providerId="AD" clId="Web-{8D62D731-D885-7DD1-6A78-8F834901F4A7}" dt="2022-08-31T12:28:15.822" v="5"/>
          <pc:sldLayoutMkLst>
            <pc:docMk/>
            <pc:sldMasterMk cId="4032921654" sldId="2147483696"/>
            <pc:sldLayoutMk cId="3323879657" sldId="2147483706"/>
          </pc:sldLayoutMkLst>
        </pc:sldLayoutChg>
        <pc:sldLayoutChg chg="modSp add">
          <pc:chgData name="MARY LEFELD" userId="S::mlefeld@gcswave.com::3fe2f7f2-7008-46a0-a0fa-7a9740f20e77" providerId="AD" clId="Web-{8D62D731-D885-7DD1-6A78-8F834901F4A7}" dt="2022-08-31T12:37:29.384" v="109"/>
          <pc:sldLayoutMkLst>
            <pc:docMk/>
            <pc:sldMasterMk cId="4032921654" sldId="2147483696"/>
            <pc:sldLayoutMk cId="3214006973" sldId="2147483707"/>
          </pc:sldLayoutMkLst>
          <pc:spChg chg="mod">
            <ac:chgData name="MARY LEFELD" userId="S::mlefeld@gcswave.com::3fe2f7f2-7008-46a0-a0fa-7a9740f20e77" providerId="AD" clId="Web-{8D62D731-D885-7DD1-6A78-8F834901F4A7}" dt="2022-08-31T12:37:29.384" v="109"/>
            <ac:spMkLst>
              <pc:docMk/>
              <pc:sldMasterMk cId="4032921654" sldId="2147483696"/>
              <pc:sldLayoutMk cId="3214006973" sldId="2147483707"/>
              <ac:spMk id="2" creationId="{00000000-0000-0000-0000-000000000000}"/>
            </ac:spMkLst>
          </pc:spChg>
          <pc:spChg chg="mod">
            <ac:chgData name="MARY LEFELD" userId="S::mlefeld@gcswave.com::3fe2f7f2-7008-46a0-a0fa-7a9740f20e77" providerId="AD" clId="Web-{8D62D731-D885-7DD1-6A78-8F834901F4A7}" dt="2022-08-31T12:37:29.384" v="109"/>
            <ac:spMkLst>
              <pc:docMk/>
              <pc:sldMasterMk cId="4032921654" sldId="2147483696"/>
              <pc:sldLayoutMk cId="3214006973" sldId="2147483707"/>
              <ac:spMk id="3" creationId="{00000000-0000-0000-0000-000000000000}"/>
            </ac:spMkLst>
          </pc:spChg>
        </pc:sldLayoutChg>
      </pc:sldMasterChg>
      <pc:sldMasterChg chg="modSp add del addSldLayout delSldLayout modSldLayout">
        <pc:chgData name="MARY LEFELD" userId="S::mlefeld@gcswave.com::3fe2f7f2-7008-46a0-a0fa-7a9740f20e77" providerId="AD" clId="Web-{8D62D731-D885-7DD1-6A78-8F834901F4A7}" dt="2022-08-31T12:37:29.838" v="110"/>
        <pc:sldMasterMkLst>
          <pc:docMk/>
          <pc:sldMasterMk cId="3328740017" sldId="2147483708"/>
        </pc:sldMasterMkLst>
        <pc:spChg chg="mod">
          <ac:chgData name="MARY LEFELD" userId="S::mlefeld@gcswave.com::3fe2f7f2-7008-46a0-a0fa-7a9740f20e77" providerId="AD" clId="Web-{8D62D731-D885-7DD1-6A78-8F834901F4A7}" dt="2022-08-31T12:37:29.384" v="109"/>
          <ac:spMkLst>
            <pc:docMk/>
            <pc:sldMasterMk cId="3328740017" sldId="2147483708"/>
            <ac:spMk id="2" creationId="{00000000-0000-0000-0000-000000000000}"/>
          </ac:spMkLst>
        </pc:spChg>
        <pc:spChg chg="mod">
          <ac:chgData name="MARY LEFELD" userId="S::mlefeld@gcswave.com::3fe2f7f2-7008-46a0-a0fa-7a9740f20e77" providerId="AD" clId="Web-{8D62D731-D885-7DD1-6A78-8F834901F4A7}" dt="2022-08-31T12:37:29.384" v="109"/>
          <ac:spMkLst>
            <pc:docMk/>
            <pc:sldMasterMk cId="3328740017" sldId="2147483708"/>
            <ac:spMk id="3" creationId="{00000000-0000-0000-0000-000000000000}"/>
          </ac:spMkLst>
        </pc:spChg>
        <pc:spChg chg="mod">
          <ac:chgData name="MARY LEFELD" userId="S::mlefeld@gcswave.com::3fe2f7f2-7008-46a0-a0fa-7a9740f20e77" providerId="AD" clId="Web-{8D62D731-D885-7DD1-6A78-8F834901F4A7}" dt="2022-08-31T12:37:29.384" v="109"/>
          <ac:spMkLst>
            <pc:docMk/>
            <pc:sldMasterMk cId="3328740017" sldId="2147483708"/>
            <ac:spMk id="4" creationId="{00000000-0000-0000-0000-000000000000}"/>
          </ac:spMkLst>
        </pc:spChg>
        <pc:spChg chg="mod">
          <ac:chgData name="MARY LEFELD" userId="S::mlefeld@gcswave.com::3fe2f7f2-7008-46a0-a0fa-7a9740f20e77" providerId="AD" clId="Web-{8D62D731-D885-7DD1-6A78-8F834901F4A7}" dt="2022-08-31T12:37:29.384" v="109"/>
          <ac:spMkLst>
            <pc:docMk/>
            <pc:sldMasterMk cId="3328740017" sldId="2147483708"/>
            <ac:spMk id="5" creationId="{00000000-0000-0000-0000-000000000000}"/>
          </ac:spMkLst>
        </pc:spChg>
        <pc:spChg chg="mod">
          <ac:chgData name="MARY LEFELD" userId="S::mlefeld@gcswave.com::3fe2f7f2-7008-46a0-a0fa-7a9740f20e77" providerId="AD" clId="Web-{8D62D731-D885-7DD1-6A78-8F834901F4A7}" dt="2022-08-31T12:37:29.384" v="109"/>
          <ac:spMkLst>
            <pc:docMk/>
            <pc:sldMasterMk cId="3328740017" sldId="2147483708"/>
            <ac:spMk id="6" creationId="{00000000-0000-0000-0000-000000000000}"/>
          </ac:spMkLst>
        </pc:spChg>
        <pc:sldLayoutChg chg="modSp add del mod replId">
          <pc:chgData name="MARY LEFELD" userId="S::mlefeld@gcswave.com::3fe2f7f2-7008-46a0-a0fa-7a9740f20e77" providerId="AD" clId="Web-{8D62D731-D885-7DD1-6A78-8F834901F4A7}" dt="2022-08-31T12:37:29.838" v="110"/>
          <pc:sldLayoutMkLst>
            <pc:docMk/>
            <pc:sldMasterMk cId="3328740017" sldId="2147483708"/>
            <pc:sldLayoutMk cId="440674368" sldId="2147483709"/>
          </pc:sldLayoutMkLst>
          <pc:spChg chg="mod">
            <ac:chgData name="MARY LEFELD" userId="S::mlefeld@gcswave.com::3fe2f7f2-7008-46a0-a0fa-7a9740f20e77" providerId="AD" clId="Web-{8D62D731-D885-7DD1-6A78-8F834901F4A7}" dt="2022-08-31T12:37:29.384" v="109"/>
            <ac:spMkLst>
              <pc:docMk/>
              <pc:sldMasterMk cId="3328740017" sldId="2147483708"/>
              <pc:sldLayoutMk cId="440674368" sldId="2147483709"/>
              <ac:spMk id="2" creationId="{00000000-0000-0000-0000-000000000000}"/>
            </ac:spMkLst>
          </pc:spChg>
          <pc:spChg chg="mod">
            <ac:chgData name="MARY LEFELD" userId="S::mlefeld@gcswave.com::3fe2f7f2-7008-46a0-a0fa-7a9740f20e77" providerId="AD" clId="Web-{8D62D731-D885-7DD1-6A78-8F834901F4A7}" dt="2022-08-31T12:37:29.384" v="109"/>
            <ac:spMkLst>
              <pc:docMk/>
              <pc:sldMasterMk cId="3328740017" sldId="2147483708"/>
              <pc:sldLayoutMk cId="440674368" sldId="2147483709"/>
              <ac:spMk id="3" creationId="{00000000-0000-0000-0000-000000000000}"/>
            </ac:spMkLst>
          </pc:spChg>
        </pc:sldLayoutChg>
        <pc:sldLayoutChg chg="add del mod replId">
          <pc:chgData name="MARY LEFELD" userId="S::mlefeld@gcswave.com::3fe2f7f2-7008-46a0-a0fa-7a9740f20e77" providerId="AD" clId="Web-{8D62D731-D885-7DD1-6A78-8F834901F4A7}" dt="2022-08-31T12:37:29.838" v="110"/>
          <pc:sldLayoutMkLst>
            <pc:docMk/>
            <pc:sldMasterMk cId="3328740017" sldId="2147483708"/>
            <pc:sldLayoutMk cId="3405175945" sldId="2147483710"/>
          </pc:sldLayoutMkLst>
        </pc:sldLayoutChg>
        <pc:sldLayoutChg chg="modSp add del mod replId">
          <pc:chgData name="MARY LEFELD" userId="S::mlefeld@gcswave.com::3fe2f7f2-7008-46a0-a0fa-7a9740f20e77" providerId="AD" clId="Web-{8D62D731-D885-7DD1-6A78-8F834901F4A7}" dt="2022-08-31T12:37:29.838" v="110"/>
          <pc:sldLayoutMkLst>
            <pc:docMk/>
            <pc:sldMasterMk cId="3328740017" sldId="2147483708"/>
            <pc:sldLayoutMk cId="1791915706" sldId="2147483711"/>
          </pc:sldLayoutMkLst>
          <pc:spChg chg="mod">
            <ac:chgData name="MARY LEFELD" userId="S::mlefeld@gcswave.com::3fe2f7f2-7008-46a0-a0fa-7a9740f20e77" providerId="AD" clId="Web-{8D62D731-D885-7DD1-6A78-8F834901F4A7}" dt="2022-08-31T12:37:29.384" v="109"/>
            <ac:spMkLst>
              <pc:docMk/>
              <pc:sldMasterMk cId="3328740017" sldId="2147483708"/>
              <pc:sldLayoutMk cId="1791915706" sldId="2147483711"/>
              <ac:spMk id="2" creationId="{00000000-0000-0000-0000-000000000000}"/>
            </ac:spMkLst>
          </pc:spChg>
          <pc:spChg chg="mod">
            <ac:chgData name="MARY LEFELD" userId="S::mlefeld@gcswave.com::3fe2f7f2-7008-46a0-a0fa-7a9740f20e77" providerId="AD" clId="Web-{8D62D731-D885-7DD1-6A78-8F834901F4A7}" dt="2022-08-31T12:37:29.384" v="109"/>
            <ac:spMkLst>
              <pc:docMk/>
              <pc:sldMasterMk cId="3328740017" sldId="2147483708"/>
              <pc:sldLayoutMk cId="1791915706" sldId="2147483711"/>
              <ac:spMk id="3" creationId="{00000000-0000-0000-0000-000000000000}"/>
            </ac:spMkLst>
          </pc:spChg>
        </pc:sldLayoutChg>
        <pc:sldLayoutChg chg="modSp add del mod replId">
          <pc:chgData name="MARY LEFELD" userId="S::mlefeld@gcswave.com::3fe2f7f2-7008-46a0-a0fa-7a9740f20e77" providerId="AD" clId="Web-{8D62D731-D885-7DD1-6A78-8F834901F4A7}" dt="2022-08-31T12:37:29.838" v="110"/>
          <pc:sldLayoutMkLst>
            <pc:docMk/>
            <pc:sldMasterMk cId="3328740017" sldId="2147483708"/>
            <pc:sldLayoutMk cId="618307914" sldId="2147483712"/>
          </pc:sldLayoutMkLst>
          <pc:spChg chg="mod">
            <ac:chgData name="MARY LEFELD" userId="S::mlefeld@gcswave.com::3fe2f7f2-7008-46a0-a0fa-7a9740f20e77" providerId="AD" clId="Web-{8D62D731-D885-7DD1-6A78-8F834901F4A7}" dt="2022-08-31T12:37:29.384" v="109"/>
            <ac:spMkLst>
              <pc:docMk/>
              <pc:sldMasterMk cId="3328740017" sldId="2147483708"/>
              <pc:sldLayoutMk cId="618307914" sldId="2147483712"/>
              <ac:spMk id="3" creationId="{00000000-0000-0000-0000-000000000000}"/>
            </ac:spMkLst>
          </pc:spChg>
          <pc:spChg chg="mod">
            <ac:chgData name="MARY LEFELD" userId="S::mlefeld@gcswave.com::3fe2f7f2-7008-46a0-a0fa-7a9740f20e77" providerId="AD" clId="Web-{8D62D731-D885-7DD1-6A78-8F834901F4A7}" dt="2022-08-31T12:37:29.384" v="109"/>
            <ac:spMkLst>
              <pc:docMk/>
              <pc:sldMasterMk cId="3328740017" sldId="2147483708"/>
              <pc:sldLayoutMk cId="618307914" sldId="2147483712"/>
              <ac:spMk id="4" creationId="{00000000-0000-0000-0000-000000000000}"/>
            </ac:spMkLst>
          </pc:spChg>
        </pc:sldLayoutChg>
        <pc:sldLayoutChg chg="modSp add del mod replId">
          <pc:chgData name="MARY LEFELD" userId="S::mlefeld@gcswave.com::3fe2f7f2-7008-46a0-a0fa-7a9740f20e77" providerId="AD" clId="Web-{8D62D731-D885-7DD1-6A78-8F834901F4A7}" dt="2022-08-31T12:37:29.838" v="110"/>
          <pc:sldLayoutMkLst>
            <pc:docMk/>
            <pc:sldMasterMk cId="3328740017" sldId="2147483708"/>
            <pc:sldLayoutMk cId="3754937492" sldId="2147483713"/>
          </pc:sldLayoutMkLst>
          <pc:spChg chg="mod">
            <ac:chgData name="MARY LEFELD" userId="S::mlefeld@gcswave.com::3fe2f7f2-7008-46a0-a0fa-7a9740f20e77" providerId="AD" clId="Web-{8D62D731-D885-7DD1-6A78-8F834901F4A7}" dt="2022-08-31T12:37:29.384" v="109"/>
            <ac:spMkLst>
              <pc:docMk/>
              <pc:sldMasterMk cId="3328740017" sldId="2147483708"/>
              <pc:sldLayoutMk cId="3754937492" sldId="2147483713"/>
              <ac:spMk id="2" creationId="{00000000-0000-0000-0000-000000000000}"/>
            </ac:spMkLst>
          </pc:spChg>
          <pc:spChg chg="mod">
            <ac:chgData name="MARY LEFELD" userId="S::mlefeld@gcswave.com::3fe2f7f2-7008-46a0-a0fa-7a9740f20e77" providerId="AD" clId="Web-{8D62D731-D885-7DD1-6A78-8F834901F4A7}" dt="2022-08-31T12:37:29.384" v="109"/>
            <ac:spMkLst>
              <pc:docMk/>
              <pc:sldMasterMk cId="3328740017" sldId="2147483708"/>
              <pc:sldLayoutMk cId="3754937492" sldId="2147483713"/>
              <ac:spMk id="3" creationId="{00000000-0000-0000-0000-000000000000}"/>
            </ac:spMkLst>
          </pc:spChg>
          <pc:spChg chg="mod">
            <ac:chgData name="MARY LEFELD" userId="S::mlefeld@gcswave.com::3fe2f7f2-7008-46a0-a0fa-7a9740f20e77" providerId="AD" clId="Web-{8D62D731-D885-7DD1-6A78-8F834901F4A7}" dt="2022-08-31T12:37:29.384" v="109"/>
            <ac:spMkLst>
              <pc:docMk/>
              <pc:sldMasterMk cId="3328740017" sldId="2147483708"/>
              <pc:sldLayoutMk cId="3754937492" sldId="2147483713"/>
              <ac:spMk id="4" creationId="{00000000-0000-0000-0000-000000000000}"/>
            </ac:spMkLst>
          </pc:spChg>
          <pc:spChg chg="mod">
            <ac:chgData name="MARY LEFELD" userId="S::mlefeld@gcswave.com::3fe2f7f2-7008-46a0-a0fa-7a9740f20e77" providerId="AD" clId="Web-{8D62D731-D885-7DD1-6A78-8F834901F4A7}" dt="2022-08-31T12:37:29.384" v="109"/>
            <ac:spMkLst>
              <pc:docMk/>
              <pc:sldMasterMk cId="3328740017" sldId="2147483708"/>
              <pc:sldLayoutMk cId="3754937492" sldId="2147483713"/>
              <ac:spMk id="5" creationId="{00000000-0000-0000-0000-000000000000}"/>
            </ac:spMkLst>
          </pc:spChg>
          <pc:spChg chg="mod">
            <ac:chgData name="MARY LEFELD" userId="S::mlefeld@gcswave.com::3fe2f7f2-7008-46a0-a0fa-7a9740f20e77" providerId="AD" clId="Web-{8D62D731-D885-7DD1-6A78-8F834901F4A7}" dt="2022-08-31T12:37:29.384" v="109"/>
            <ac:spMkLst>
              <pc:docMk/>
              <pc:sldMasterMk cId="3328740017" sldId="2147483708"/>
              <pc:sldLayoutMk cId="3754937492" sldId="2147483713"/>
              <ac:spMk id="6" creationId="{00000000-0000-0000-0000-000000000000}"/>
            </ac:spMkLst>
          </pc:spChg>
        </pc:sldLayoutChg>
        <pc:sldLayoutChg chg="add del mod replId">
          <pc:chgData name="MARY LEFELD" userId="S::mlefeld@gcswave.com::3fe2f7f2-7008-46a0-a0fa-7a9740f20e77" providerId="AD" clId="Web-{8D62D731-D885-7DD1-6A78-8F834901F4A7}" dt="2022-08-31T12:37:29.838" v="110"/>
          <pc:sldLayoutMkLst>
            <pc:docMk/>
            <pc:sldMasterMk cId="3328740017" sldId="2147483708"/>
            <pc:sldLayoutMk cId="2615445246" sldId="2147483714"/>
          </pc:sldLayoutMkLst>
        </pc:sldLayoutChg>
        <pc:sldLayoutChg chg="add del mod replId">
          <pc:chgData name="MARY LEFELD" userId="S::mlefeld@gcswave.com::3fe2f7f2-7008-46a0-a0fa-7a9740f20e77" providerId="AD" clId="Web-{8D62D731-D885-7DD1-6A78-8F834901F4A7}" dt="2022-08-31T12:37:29.838" v="110"/>
          <pc:sldLayoutMkLst>
            <pc:docMk/>
            <pc:sldMasterMk cId="3328740017" sldId="2147483708"/>
            <pc:sldLayoutMk cId="1906732750" sldId="2147483715"/>
          </pc:sldLayoutMkLst>
        </pc:sldLayoutChg>
        <pc:sldLayoutChg chg="modSp add del mod replId">
          <pc:chgData name="MARY LEFELD" userId="S::mlefeld@gcswave.com::3fe2f7f2-7008-46a0-a0fa-7a9740f20e77" providerId="AD" clId="Web-{8D62D731-D885-7DD1-6A78-8F834901F4A7}" dt="2022-08-31T12:37:29.838" v="110"/>
          <pc:sldLayoutMkLst>
            <pc:docMk/>
            <pc:sldMasterMk cId="3328740017" sldId="2147483708"/>
            <pc:sldLayoutMk cId="1184628891" sldId="2147483716"/>
          </pc:sldLayoutMkLst>
          <pc:spChg chg="mod">
            <ac:chgData name="MARY LEFELD" userId="S::mlefeld@gcswave.com::3fe2f7f2-7008-46a0-a0fa-7a9740f20e77" providerId="AD" clId="Web-{8D62D731-D885-7DD1-6A78-8F834901F4A7}" dt="2022-08-31T12:37:29.384" v="109"/>
            <ac:spMkLst>
              <pc:docMk/>
              <pc:sldMasterMk cId="3328740017" sldId="2147483708"/>
              <pc:sldLayoutMk cId="1184628891" sldId="2147483716"/>
              <ac:spMk id="2" creationId="{00000000-0000-0000-0000-000000000000}"/>
            </ac:spMkLst>
          </pc:spChg>
          <pc:spChg chg="mod">
            <ac:chgData name="MARY LEFELD" userId="S::mlefeld@gcswave.com::3fe2f7f2-7008-46a0-a0fa-7a9740f20e77" providerId="AD" clId="Web-{8D62D731-D885-7DD1-6A78-8F834901F4A7}" dt="2022-08-31T12:37:29.384" v="109"/>
            <ac:spMkLst>
              <pc:docMk/>
              <pc:sldMasterMk cId="3328740017" sldId="2147483708"/>
              <pc:sldLayoutMk cId="1184628891" sldId="2147483716"/>
              <ac:spMk id="3" creationId="{00000000-0000-0000-0000-000000000000}"/>
            </ac:spMkLst>
          </pc:spChg>
          <pc:spChg chg="mod">
            <ac:chgData name="MARY LEFELD" userId="S::mlefeld@gcswave.com::3fe2f7f2-7008-46a0-a0fa-7a9740f20e77" providerId="AD" clId="Web-{8D62D731-D885-7DD1-6A78-8F834901F4A7}" dt="2022-08-31T12:37:29.384" v="109"/>
            <ac:spMkLst>
              <pc:docMk/>
              <pc:sldMasterMk cId="3328740017" sldId="2147483708"/>
              <pc:sldLayoutMk cId="1184628891" sldId="2147483716"/>
              <ac:spMk id="4" creationId="{00000000-0000-0000-0000-000000000000}"/>
            </ac:spMkLst>
          </pc:spChg>
        </pc:sldLayoutChg>
        <pc:sldLayoutChg chg="modSp add del mod replId">
          <pc:chgData name="MARY LEFELD" userId="S::mlefeld@gcswave.com::3fe2f7f2-7008-46a0-a0fa-7a9740f20e77" providerId="AD" clId="Web-{8D62D731-D885-7DD1-6A78-8F834901F4A7}" dt="2022-08-31T12:37:29.838" v="110"/>
          <pc:sldLayoutMkLst>
            <pc:docMk/>
            <pc:sldMasterMk cId="3328740017" sldId="2147483708"/>
            <pc:sldLayoutMk cId="3545884766" sldId="2147483717"/>
          </pc:sldLayoutMkLst>
          <pc:spChg chg="mod">
            <ac:chgData name="MARY LEFELD" userId="S::mlefeld@gcswave.com::3fe2f7f2-7008-46a0-a0fa-7a9740f20e77" providerId="AD" clId="Web-{8D62D731-D885-7DD1-6A78-8F834901F4A7}" dt="2022-08-31T12:37:29.384" v="109"/>
            <ac:spMkLst>
              <pc:docMk/>
              <pc:sldMasterMk cId="3328740017" sldId="2147483708"/>
              <pc:sldLayoutMk cId="3545884766" sldId="2147483717"/>
              <ac:spMk id="2" creationId="{00000000-0000-0000-0000-000000000000}"/>
            </ac:spMkLst>
          </pc:spChg>
          <pc:spChg chg="mod">
            <ac:chgData name="MARY LEFELD" userId="S::mlefeld@gcswave.com::3fe2f7f2-7008-46a0-a0fa-7a9740f20e77" providerId="AD" clId="Web-{8D62D731-D885-7DD1-6A78-8F834901F4A7}" dt="2022-08-31T12:37:29.384" v="109"/>
            <ac:spMkLst>
              <pc:docMk/>
              <pc:sldMasterMk cId="3328740017" sldId="2147483708"/>
              <pc:sldLayoutMk cId="3545884766" sldId="2147483717"/>
              <ac:spMk id="3" creationId="{00000000-0000-0000-0000-000000000000}"/>
            </ac:spMkLst>
          </pc:spChg>
          <pc:spChg chg="mod">
            <ac:chgData name="MARY LEFELD" userId="S::mlefeld@gcswave.com::3fe2f7f2-7008-46a0-a0fa-7a9740f20e77" providerId="AD" clId="Web-{8D62D731-D885-7DD1-6A78-8F834901F4A7}" dt="2022-08-31T12:37:29.384" v="109"/>
            <ac:spMkLst>
              <pc:docMk/>
              <pc:sldMasterMk cId="3328740017" sldId="2147483708"/>
              <pc:sldLayoutMk cId="3545884766" sldId="2147483717"/>
              <ac:spMk id="4" creationId="{00000000-0000-0000-0000-000000000000}"/>
            </ac:spMkLst>
          </pc:spChg>
        </pc:sldLayoutChg>
        <pc:sldLayoutChg chg="add del mod replId">
          <pc:chgData name="MARY LEFELD" userId="S::mlefeld@gcswave.com::3fe2f7f2-7008-46a0-a0fa-7a9740f20e77" providerId="AD" clId="Web-{8D62D731-D885-7DD1-6A78-8F834901F4A7}" dt="2022-08-31T12:37:29.838" v="110"/>
          <pc:sldLayoutMkLst>
            <pc:docMk/>
            <pc:sldMasterMk cId="3328740017" sldId="2147483708"/>
            <pc:sldLayoutMk cId="3541435977" sldId="2147483718"/>
          </pc:sldLayoutMkLst>
        </pc:sldLayoutChg>
        <pc:sldLayoutChg chg="modSp add del mod replId">
          <pc:chgData name="MARY LEFELD" userId="S::mlefeld@gcswave.com::3fe2f7f2-7008-46a0-a0fa-7a9740f20e77" providerId="AD" clId="Web-{8D62D731-D885-7DD1-6A78-8F834901F4A7}" dt="2022-08-31T12:37:29.838" v="110"/>
          <pc:sldLayoutMkLst>
            <pc:docMk/>
            <pc:sldMasterMk cId="3328740017" sldId="2147483708"/>
            <pc:sldLayoutMk cId="2282674333" sldId="2147483719"/>
          </pc:sldLayoutMkLst>
          <pc:spChg chg="mod">
            <ac:chgData name="MARY LEFELD" userId="S::mlefeld@gcswave.com::3fe2f7f2-7008-46a0-a0fa-7a9740f20e77" providerId="AD" clId="Web-{8D62D731-D885-7DD1-6A78-8F834901F4A7}" dt="2022-08-31T12:37:29.384" v="109"/>
            <ac:spMkLst>
              <pc:docMk/>
              <pc:sldMasterMk cId="3328740017" sldId="2147483708"/>
              <pc:sldLayoutMk cId="2282674333" sldId="2147483719"/>
              <ac:spMk id="2" creationId="{00000000-0000-0000-0000-000000000000}"/>
            </ac:spMkLst>
          </pc:spChg>
          <pc:spChg chg="mod">
            <ac:chgData name="MARY LEFELD" userId="S::mlefeld@gcswave.com::3fe2f7f2-7008-46a0-a0fa-7a9740f20e77" providerId="AD" clId="Web-{8D62D731-D885-7DD1-6A78-8F834901F4A7}" dt="2022-08-31T12:37:29.384" v="109"/>
            <ac:spMkLst>
              <pc:docMk/>
              <pc:sldMasterMk cId="3328740017" sldId="2147483708"/>
              <pc:sldLayoutMk cId="2282674333" sldId="2147483719"/>
              <ac:spMk id="3" creationId="{00000000-0000-0000-0000-000000000000}"/>
            </ac:spMkLst>
          </pc:spChg>
        </pc:sldLayoutChg>
      </pc:sldMasterChg>
      <pc:sldMasterChg chg="modSp add addSldLayout modSldLayout">
        <pc:chgData name="MARY LEFELD" userId="S::mlefeld@gcswave.com::3fe2f7f2-7008-46a0-a0fa-7a9740f20e77" providerId="AD" clId="Web-{8D62D731-D885-7DD1-6A78-8F834901F4A7}" dt="2022-08-31T12:37:29.384" v="109"/>
        <pc:sldMasterMkLst>
          <pc:docMk/>
          <pc:sldMasterMk cId="4032921654" sldId="2147483720"/>
        </pc:sldMasterMkLst>
        <pc:spChg chg="mod">
          <ac:chgData name="MARY LEFELD" userId="S::mlefeld@gcswave.com::3fe2f7f2-7008-46a0-a0fa-7a9740f20e77" providerId="AD" clId="Web-{8D62D731-D885-7DD1-6A78-8F834901F4A7}" dt="2022-08-31T12:37:29.384" v="109"/>
          <ac:spMkLst>
            <pc:docMk/>
            <pc:sldMasterMk cId="4032921654" sldId="2147483720"/>
            <ac:spMk id="2" creationId="{00000000-0000-0000-0000-000000000000}"/>
          </ac:spMkLst>
        </pc:spChg>
        <pc:spChg chg="mod">
          <ac:chgData name="MARY LEFELD" userId="S::mlefeld@gcswave.com::3fe2f7f2-7008-46a0-a0fa-7a9740f20e77" providerId="AD" clId="Web-{8D62D731-D885-7DD1-6A78-8F834901F4A7}" dt="2022-08-31T12:37:29.384" v="109"/>
          <ac:spMkLst>
            <pc:docMk/>
            <pc:sldMasterMk cId="4032921654" sldId="2147483720"/>
            <ac:spMk id="3" creationId="{00000000-0000-0000-0000-000000000000}"/>
          </ac:spMkLst>
        </pc:spChg>
        <pc:spChg chg="mod">
          <ac:chgData name="MARY LEFELD" userId="S::mlefeld@gcswave.com::3fe2f7f2-7008-46a0-a0fa-7a9740f20e77" providerId="AD" clId="Web-{8D62D731-D885-7DD1-6A78-8F834901F4A7}" dt="2022-08-31T12:37:29.384" v="109"/>
          <ac:spMkLst>
            <pc:docMk/>
            <pc:sldMasterMk cId="4032921654" sldId="2147483720"/>
            <ac:spMk id="4" creationId="{00000000-0000-0000-0000-000000000000}"/>
          </ac:spMkLst>
        </pc:spChg>
        <pc:spChg chg="mod">
          <ac:chgData name="MARY LEFELD" userId="S::mlefeld@gcswave.com::3fe2f7f2-7008-46a0-a0fa-7a9740f20e77" providerId="AD" clId="Web-{8D62D731-D885-7DD1-6A78-8F834901F4A7}" dt="2022-08-31T12:37:29.384" v="109"/>
          <ac:spMkLst>
            <pc:docMk/>
            <pc:sldMasterMk cId="4032921654" sldId="2147483720"/>
            <ac:spMk id="5" creationId="{00000000-0000-0000-0000-000000000000}"/>
          </ac:spMkLst>
        </pc:spChg>
        <pc:spChg chg="mod">
          <ac:chgData name="MARY LEFELD" userId="S::mlefeld@gcswave.com::3fe2f7f2-7008-46a0-a0fa-7a9740f20e77" providerId="AD" clId="Web-{8D62D731-D885-7DD1-6A78-8F834901F4A7}" dt="2022-08-31T12:37:29.384" v="109"/>
          <ac:spMkLst>
            <pc:docMk/>
            <pc:sldMasterMk cId="4032921654" sldId="2147483720"/>
            <ac:spMk id="6" creationId="{00000000-0000-0000-0000-000000000000}"/>
          </ac:spMkLst>
        </pc:spChg>
        <pc:sldLayoutChg chg="modSp add">
          <pc:chgData name="MARY LEFELD" userId="S::mlefeld@gcswave.com::3fe2f7f2-7008-46a0-a0fa-7a9740f20e77" providerId="AD" clId="Web-{8D62D731-D885-7DD1-6A78-8F834901F4A7}" dt="2022-08-31T12:37:29.384" v="109"/>
          <pc:sldLayoutMkLst>
            <pc:docMk/>
            <pc:sldMasterMk cId="4032921654" sldId="2147483720"/>
            <pc:sldLayoutMk cId="468703660" sldId="2147483721"/>
          </pc:sldLayoutMkLst>
          <pc:spChg chg="mod">
            <ac:chgData name="MARY LEFELD" userId="S::mlefeld@gcswave.com::3fe2f7f2-7008-46a0-a0fa-7a9740f20e77" providerId="AD" clId="Web-{8D62D731-D885-7DD1-6A78-8F834901F4A7}" dt="2022-08-31T12:37:29.384" v="109"/>
            <ac:spMkLst>
              <pc:docMk/>
              <pc:sldMasterMk cId="4032921654" sldId="2147483720"/>
              <pc:sldLayoutMk cId="468703660" sldId="2147483721"/>
              <ac:spMk id="2" creationId="{00000000-0000-0000-0000-000000000000}"/>
            </ac:spMkLst>
          </pc:spChg>
          <pc:spChg chg="mod">
            <ac:chgData name="MARY LEFELD" userId="S::mlefeld@gcswave.com::3fe2f7f2-7008-46a0-a0fa-7a9740f20e77" providerId="AD" clId="Web-{8D62D731-D885-7DD1-6A78-8F834901F4A7}" dt="2022-08-31T12:37:29.384" v="109"/>
            <ac:spMkLst>
              <pc:docMk/>
              <pc:sldMasterMk cId="4032921654" sldId="2147483720"/>
              <pc:sldLayoutMk cId="468703660" sldId="2147483721"/>
              <ac:spMk id="3" creationId="{00000000-0000-0000-0000-000000000000}"/>
            </ac:spMkLst>
          </pc:spChg>
        </pc:sldLayoutChg>
        <pc:sldLayoutChg chg="add">
          <pc:chgData name="MARY LEFELD" userId="S::mlefeld@gcswave.com::3fe2f7f2-7008-46a0-a0fa-7a9740f20e77" providerId="AD" clId="Web-{8D62D731-D885-7DD1-6A78-8F834901F4A7}" dt="2022-08-31T12:32:02.016" v="72"/>
          <pc:sldLayoutMkLst>
            <pc:docMk/>
            <pc:sldMasterMk cId="4032921654" sldId="2147483720"/>
            <pc:sldLayoutMk cId="430084388" sldId="2147483722"/>
          </pc:sldLayoutMkLst>
        </pc:sldLayoutChg>
        <pc:sldLayoutChg chg="modSp add">
          <pc:chgData name="MARY LEFELD" userId="S::mlefeld@gcswave.com::3fe2f7f2-7008-46a0-a0fa-7a9740f20e77" providerId="AD" clId="Web-{8D62D731-D885-7DD1-6A78-8F834901F4A7}" dt="2022-08-31T12:37:29.384" v="109"/>
          <pc:sldLayoutMkLst>
            <pc:docMk/>
            <pc:sldMasterMk cId="4032921654" sldId="2147483720"/>
            <pc:sldLayoutMk cId="2116945786" sldId="2147483723"/>
          </pc:sldLayoutMkLst>
          <pc:spChg chg="mod">
            <ac:chgData name="MARY LEFELD" userId="S::mlefeld@gcswave.com::3fe2f7f2-7008-46a0-a0fa-7a9740f20e77" providerId="AD" clId="Web-{8D62D731-D885-7DD1-6A78-8F834901F4A7}" dt="2022-08-31T12:37:29.384" v="109"/>
            <ac:spMkLst>
              <pc:docMk/>
              <pc:sldMasterMk cId="4032921654" sldId="2147483720"/>
              <pc:sldLayoutMk cId="2116945786" sldId="2147483723"/>
              <ac:spMk id="2" creationId="{00000000-0000-0000-0000-000000000000}"/>
            </ac:spMkLst>
          </pc:spChg>
          <pc:spChg chg="mod">
            <ac:chgData name="MARY LEFELD" userId="S::mlefeld@gcswave.com::3fe2f7f2-7008-46a0-a0fa-7a9740f20e77" providerId="AD" clId="Web-{8D62D731-D885-7DD1-6A78-8F834901F4A7}" dt="2022-08-31T12:37:29.384" v="109"/>
            <ac:spMkLst>
              <pc:docMk/>
              <pc:sldMasterMk cId="4032921654" sldId="2147483720"/>
              <pc:sldLayoutMk cId="2116945786" sldId="2147483723"/>
              <ac:spMk id="3" creationId="{00000000-0000-0000-0000-000000000000}"/>
            </ac:spMkLst>
          </pc:spChg>
        </pc:sldLayoutChg>
        <pc:sldLayoutChg chg="modSp add">
          <pc:chgData name="MARY LEFELD" userId="S::mlefeld@gcswave.com::3fe2f7f2-7008-46a0-a0fa-7a9740f20e77" providerId="AD" clId="Web-{8D62D731-D885-7DD1-6A78-8F834901F4A7}" dt="2022-08-31T12:37:29.384" v="109"/>
          <pc:sldLayoutMkLst>
            <pc:docMk/>
            <pc:sldMasterMk cId="4032921654" sldId="2147483720"/>
            <pc:sldLayoutMk cId="815048055" sldId="2147483724"/>
          </pc:sldLayoutMkLst>
          <pc:spChg chg="mod">
            <ac:chgData name="MARY LEFELD" userId="S::mlefeld@gcswave.com::3fe2f7f2-7008-46a0-a0fa-7a9740f20e77" providerId="AD" clId="Web-{8D62D731-D885-7DD1-6A78-8F834901F4A7}" dt="2022-08-31T12:37:29.384" v="109"/>
            <ac:spMkLst>
              <pc:docMk/>
              <pc:sldMasterMk cId="4032921654" sldId="2147483720"/>
              <pc:sldLayoutMk cId="815048055" sldId="2147483724"/>
              <ac:spMk id="3" creationId="{00000000-0000-0000-0000-000000000000}"/>
            </ac:spMkLst>
          </pc:spChg>
          <pc:spChg chg="mod">
            <ac:chgData name="MARY LEFELD" userId="S::mlefeld@gcswave.com::3fe2f7f2-7008-46a0-a0fa-7a9740f20e77" providerId="AD" clId="Web-{8D62D731-D885-7DD1-6A78-8F834901F4A7}" dt="2022-08-31T12:37:29.384" v="109"/>
            <ac:spMkLst>
              <pc:docMk/>
              <pc:sldMasterMk cId="4032921654" sldId="2147483720"/>
              <pc:sldLayoutMk cId="815048055" sldId="2147483724"/>
              <ac:spMk id="4" creationId="{00000000-0000-0000-0000-000000000000}"/>
            </ac:spMkLst>
          </pc:spChg>
        </pc:sldLayoutChg>
        <pc:sldLayoutChg chg="modSp add">
          <pc:chgData name="MARY LEFELD" userId="S::mlefeld@gcswave.com::3fe2f7f2-7008-46a0-a0fa-7a9740f20e77" providerId="AD" clId="Web-{8D62D731-D885-7DD1-6A78-8F834901F4A7}" dt="2022-08-31T12:37:29.384" v="109"/>
          <pc:sldLayoutMkLst>
            <pc:docMk/>
            <pc:sldMasterMk cId="4032921654" sldId="2147483720"/>
            <pc:sldLayoutMk cId="1898831444" sldId="2147483725"/>
          </pc:sldLayoutMkLst>
          <pc:spChg chg="mod">
            <ac:chgData name="MARY LEFELD" userId="S::mlefeld@gcswave.com::3fe2f7f2-7008-46a0-a0fa-7a9740f20e77" providerId="AD" clId="Web-{8D62D731-D885-7DD1-6A78-8F834901F4A7}" dt="2022-08-31T12:37:29.384" v="109"/>
            <ac:spMkLst>
              <pc:docMk/>
              <pc:sldMasterMk cId="4032921654" sldId="2147483720"/>
              <pc:sldLayoutMk cId="1898831444" sldId="2147483725"/>
              <ac:spMk id="2" creationId="{00000000-0000-0000-0000-000000000000}"/>
            </ac:spMkLst>
          </pc:spChg>
          <pc:spChg chg="mod">
            <ac:chgData name="MARY LEFELD" userId="S::mlefeld@gcswave.com::3fe2f7f2-7008-46a0-a0fa-7a9740f20e77" providerId="AD" clId="Web-{8D62D731-D885-7DD1-6A78-8F834901F4A7}" dt="2022-08-31T12:37:29.384" v="109"/>
            <ac:spMkLst>
              <pc:docMk/>
              <pc:sldMasterMk cId="4032921654" sldId="2147483720"/>
              <pc:sldLayoutMk cId="1898831444" sldId="2147483725"/>
              <ac:spMk id="3" creationId="{00000000-0000-0000-0000-000000000000}"/>
            </ac:spMkLst>
          </pc:spChg>
          <pc:spChg chg="mod">
            <ac:chgData name="MARY LEFELD" userId="S::mlefeld@gcswave.com::3fe2f7f2-7008-46a0-a0fa-7a9740f20e77" providerId="AD" clId="Web-{8D62D731-D885-7DD1-6A78-8F834901F4A7}" dt="2022-08-31T12:37:29.384" v="109"/>
            <ac:spMkLst>
              <pc:docMk/>
              <pc:sldMasterMk cId="4032921654" sldId="2147483720"/>
              <pc:sldLayoutMk cId="1898831444" sldId="2147483725"/>
              <ac:spMk id="4" creationId="{00000000-0000-0000-0000-000000000000}"/>
            </ac:spMkLst>
          </pc:spChg>
          <pc:spChg chg="mod">
            <ac:chgData name="MARY LEFELD" userId="S::mlefeld@gcswave.com::3fe2f7f2-7008-46a0-a0fa-7a9740f20e77" providerId="AD" clId="Web-{8D62D731-D885-7DD1-6A78-8F834901F4A7}" dt="2022-08-31T12:37:29.384" v="109"/>
            <ac:spMkLst>
              <pc:docMk/>
              <pc:sldMasterMk cId="4032921654" sldId="2147483720"/>
              <pc:sldLayoutMk cId="1898831444" sldId="2147483725"/>
              <ac:spMk id="5" creationId="{00000000-0000-0000-0000-000000000000}"/>
            </ac:spMkLst>
          </pc:spChg>
          <pc:spChg chg="mod">
            <ac:chgData name="MARY LEFELD" userId="S::mlefeld@gcswave.com::3fe2f7f2-7008-46a0-a0fa-7a9740f20e77" providerId="AD" clId="Web-{8D62D731-D885-7DD1-6A78-8F834901F4A7}" dt="2022-08-31T12:37:29.384" v="109"/>
            <ac:spMkLst>
              <pc:docMk/>
              <pc:sldMasterMk cId="4032921654" sldId="2147483720"/>
              <pc:sldLayoutMk cId="1898831444" sldId="2147483725"/>
              <ac:spMk id="6" creationId="{00000000-0000-0000-0000-000000000000}"/>
            </ac:spMkLst>
          </pc:spChg>
        </pc:sldLayoutChg>
        <pc:sldLayoutChg chg="add">
          <pc:chgData name="MARY LEFELD" userId="S::mlefeld@gcswave.com::3fe2f7f2-7008-46a0-a0fa-7a9740f20e77" providerId="AD" clId="Web-{8D62D731-D885-7DD1-6A78-8F834901F4A7}" dt="2022-08-31T12:32:02.016" v="72"/>
          <pc:sldLayoutMkLst>
            <pc:docMk/>
            <pc:sldMasterMk cId="4032921654" sldId="2147483720"/>
            <pc:sldLayoutMk cId="27075717" sldId="2147483726"/>
          </pc:sldLayoutMkLst>
        </pc:sldLayoutChg>
        <pc:sldLayoutChg chg="add">
          <pc:chgData name="MARY LEFELD" userId="S::mlefeld@gcswave.com::3fe2f7f2-7008-46a0-a0fa-7a9740f20e77" providerId="AD" clId="Web-{8D62D731-D885-7DD1-6A78-8F834901F4A7}" dt="2022-08-31T12:32:02.016" v="72"/>
          <pc:sldLayoutMkLst>
            <pc:docMk/>
            <pc:sldMasterMk cId="4032921654" sldId="2147483720"/>
            <pc:sldLayoutMk cId="566886217" sldId="2147483727"/>
          </pc:sldLayoutMkLst>
        </pc:sldLayoutChg>
        <pc:sldLayoutChg chg="modSp add">
          <pc:chgData name="MARY LEFELD" userId="S::mlefeld@gcswave.com::3fe2f7f2-7008-46a0-a0fa-7a9740f20e77" providerId="AD" clId="Web-{8D62D731-D885-7DD1-6A78-8F834901F4A7}" dt="2022-08-31T12:37:29.384" v="109"/>
          <pc:sldLayoutMkLst>
            <pc:docMk/>
            <pc:sldMasterMk cId="4032921654" sldId="2147483720"/>
            <pc:sldLayoutMk cId="3503596303" sldId="2147483728"/>
          </pc:sldLayoutMkLst>
          <pc:spChg chg="mod">
            <ac:chgData name="MARY LEFELD" userId="S::mlefeld@gcswave.com::3fe2f7f2-7008-46a0-a0fa-7a9740f20e77" providerId="AD" clId="Web-{8D62D731-D885-7DD1-6A78-8F834901F4A7}" dt="2022-08-31T12:37:29.384" v="109"/>
            <ac:spMkLst>
              <pc:docMk/>
              <pc:sldMasterMk cId="4032921654" sldId="2147483720"/>
              <pc:sldLayoutMk cId="3503596303" sldId="2147483728"/>
              <ac:spMk id="2" creationId="{00000000-0000-0000-0000-000000000000}"/>
            </ac:spMkLst>
          </pc:spChg>
          <pc:spChg chg="mod">
            <ac:chgData name="MARY LEFELD" userId="S::mlefeld@gcswave.com::3fe2f7f2-7008-46a0-a0fa-7a9740f20e77" providerId="AD" clId="Web-{8D62D731-D885-7DD1-6A78-8F834901F4A7}" dt="2022-08-31T12:37:29.384" v="109"/>
            <ac:spMkLst>
              <pc:docMk/>
              <pc:sldMasterMk cId="4032921654" sldId="2147483720"/>
              <pc:sldLayoutMk cId="3503596303" sldId="2147483728"/>
              <ac:spMk id="3" creationId="{00000000-0000-0000-0000-000000000000}"/>
            </ac:spMkLst>
          </pc:spChg>
          <pc:spChg chg="mod">
            <ac:chgData name="MARY LEFELD" userId="S::mlefeld@gcswave.com::3fe2f7f2-7008-46a0-a0fa-7a9740f20e77" providerId="AD" clId="Web-{8D62D731-D885-7DD1-6A78-8F834901F4A7}" dt="2022-08-31T12:37:29.384" v="109"/>
            <ac:spMkLst>
              <pc:docMk/>
              <pc:sldMasterMk cId="4032921654" sldId="2147483720"/>
              <pc:sldLayoutMk cId="3503596303" sldId="2147483728"/>
              <ac:spMk id="4" creationId="{00000000-0000-0000-0000-000000000000}"/>
            </ac:spMkLst>
          </pc:spChg>
        </pc:sldLayoutChg>
        <pc:sldLayoutChg chg="modSp add">
          <pc:chgData name="MARY LEFELD" userId="S::mlefeld@gcswave.com::3fe2f7f2-7008-46a0-a0fa-7a9740f20e77" providerId="AD" clId="Web-{8D62D731-D885-7DD1-6A78-8F834901F4A7}" dt="2022-08-31T12:37:29.384" v="109"/>
          <pc:sldLayoutMkLst>
            <pc:docMk/>
            <pc:sldMasterMk cId="4032921654" sldId="2147483720"/>
            <pc:sldLayoutMk cId="1126259836" sldId="2147483729"/>
          </pc:sldLayoutMkLst>
          <pc:spChg chg="mod">
            <ac:chgData name="MARY LEFELD" userId="S::mlefeld@gcswave.com::3fe2f7f2-7008-46a0-a0fa-7a9740f20e77" providerId="AD" clId="Web-{8D62D731-D885-7DD1-6A78-8F834901F4A7}" dt="2022-08-31T12:37:29.384" v="109"/>
            <ac:spMkLst>
              <pc:docMk/>
              <pc:sldMasterMk cId="4032921654" sldId="2147483720"/>
              <pc:sldLayoutMk cId="1126259836" sldId="2147483729"/>
              <ac:spMk id="2" creationId="{00000000-0000-0000-0000-000000000000}"/>
            </ac:spMkLst>
          </pc:spChg>
          <pc:spChg chg="mod">
            <ac:chgData name="MARY LEFELD" userId="S::mlefeld@gcswave.com::3fe2f7f2-7008-46a0-a0fa-7a9740f20e77" providerId="AD" clId="Web-{8D62D731-D885-7DD1-6A78-8F834901F4A7}" dt="2022-08-31T12:37:29.384" v="109"/>
            <ac:spMkLst>
              <pc:docMk/>
              <pc:sldMasterMk cId="4032921654" sldId="2147483720"/>
              <pc:sldLayoutMk cId="1126259836" sldId="2147483729"/>
              <ac:spMk id="3" creationId="{00000000-0000-0000-0000-000000000000}"/>
            </ac:spMkLst>
          </pc:spChg>
          <pc:spChg chg="mod">
            <ac:chgData name="MARY LEFELD" userId="S::mlefeld@gcswave.com::3fe2f7f2-7008-46a0-a0fa-7a9740f20e77" providerId="AD" clId="Web-{8D62D731-D885-7DD1-6A78-8F834901F4A7}" dt="2022-08-31T12:37:29.384" v="109"/>
            <ac:spMkLst>
              <pc:docMk/>
              <pc:sldMasterMk cId="4032921654" sldId="2147483720"/>
              <pc:sldLayoutMk cId="1126259836" sldId="2147483729"/>
              <ac:spMk id="4" creationId="{00000000-0000-0000-0000-000000000000}"/>
            </ac:spMkLst>
          </pc:spChg>
        </pc:sldLayoutChg>
        <pc:sldLayoutChg chg="add">
          <pc:chgData name="MARY LEFELD" userId="S::mlefeld@gcswave.com::3fe2f7f2-7008-46a0-a0fa-7a9740f20e77" providerId="AD" clId="Web-{8D62D731-D885-7DD1-6A78-8F834901F4A7}" dt="2022-08-31T12:32:02.016" v="72"/>
          <pc:sldLayoutMkLst>
            <pc:docMk/>
            <pc:sldMasterMk cId="4032921654" sldId="2147483720"/>
            <pc:sldLayoutMk cId="3323879657" sldId="2147483730"/>
          </pc:sldLayoutMkLst>
        </pc:sldLayoutChg>
        <pc:sldLayoutChg chg="modSp add">
          <pc:chgData name="MARY LEFELD" userId="S::mlefeld@gcswave.com::3fe2f7f2-7008-46a0-a0fa-7a9740f20e77" providerId="AD" clId="Web-{8D62D731-D885-7DD1-6A78-8F834901F4A7}" dt="2022-08-31T12:37:29.384" v="109"/>
          <pc:sldLayoutMkLst>
            <pc:docMk/>
            <pc:sldMasterMk cId="4032921654" sldId="2147483720"/>
            <pc:sldLayoutMk cId="3214006973" sldId="2147483731"/>
          </pc:sldLayoutMkLst>
          <pc:spChg chg="mod">
            <ac:chgData name="MARY LEFELD" userId="S::mlefeld@gcswave.com::3fe2f7f2-7008-46a0-a0fa-7a9740f20e77" providerId="AD" clId="Web-{8D62D731-D885-7DD1-6A78-8F834901F4A7}" dt="2022-08-31T12:37:29.384" v="109"/>
            <ac:spMkLst>
              <pc:docMk/>
              <pc:sldMasterMk cId="4032921654" sldId="2147483720"/>
              <pc:sldLayoutMk cId="3214006973" sldId="2147483731"/>
              <ac:spMk id="2" creationId="{00000000-0000-0000-0000-000000000000}"/>
            </ac:spMkLst>
          </pc:spChg>
          <pc:spChg chg="mod">
            <ac:chgData name="MARY LEFELD" userId="S::mlefeld@gcswave.com::3fe2f7f2-7008-46a0-a0fa-7a9740f20e77" providerId="AD" clId="Web-{8D62D731-D885-7DD1-6A78-8F834901F4A7}" dt="2022-08-31T12:37:29.384" v="109"/>
            <ac:spMkLst>
              <pc:docMk/>
              <pc:sldMasterMk cId="4032921654" sldId="2147483720"/>
              <pc:sldLayoutMk cId="3214006973" sldId="2147483731"/>
              <ac:spMk id="3" creationId="{00000000-0000-0000-0000-000000000000}"/>
            </ac:spMkLst>
          </pc:spChg>
        </pc:sldLayoutChg>
      </pc:sldMasterChg>
      <pc:sldMasterChg chg="add addSldLayout modSldLayout">
        <pc:chgData name="MARY LEFELD" userId="S::mlefeld@gcswave.com::3fe2f7f2-7008-46a0-a0fa-7a9740f20e77" providerId="AD" clId="Web-{8D62D731-D885-7DD1-6A78-8F834901F4A7}" dt="2022-08-31T12:37:29.838" v="110"/>
        <pc:sldMasterMkLst>
          <pc:docMk/>
          <pc:sldMasterMk cId="4173595661" sldId="2147483732"/>
        </pc:sldMasterMkLst>
        <pc:sldLayoutChg chg="add mod replId">
          <pc:chgData name="MARY LEFELD" userId="S::mlefeld@gcswave.com::3fe2f7f2-7008-46a0-a0fa-7a9740f20e77" providerId="AD" clId="Web-{8D62D731-D885-7DD1-6A78-8F834901F4A7}" dt="2022-08-31T12:37:29.838" v="110"/>
          <pc:sldLayoutMkLst>
            <pc:docMk/>
            <pc:sldMasterMk cId="4173595661" sldId="2147483732"/>
            <pc:sldLayoutMk cId="1035941502" sldId="2147483733"/>
          </pc:sldLayoutMkLst>
        </pc:sldLayoutChg>
        <pc:sldLayoutChg chg="add mod replId">
          <pc:chgData name="MARY LEFELD" userId="S::mlefeld@gcswave.com::3fe2f7f2-7008-46a0-a0fa-7a9740f20e77" providerId="AD" clId="Web-{8D62D731-D885-7DD1-6A78-8F834901F4A7}" dt="2022-08-31T12:37:29.838" v="110"/>
          <pc:sldLayoutMkLst>
            <pc:docMk/>
            <pc:sldMasterMk cId="4173595661" sldId="2147483732"/>
            <pc:sldLayoutMk cId="3345471138" sldId="2147483734"/>
          </pc:sldLayoutMkLst>
        </pc:sldLayoutChg>
        <pc:sldLayoutChg chg="add mod replId">
          <pc:chgData name="MARY LEFELD" userId="S::mlefeld@gcswave.com::3fe2f7f2-7008-46a0-a0fa-7a9740f20e77" providerId="AD" clId="Web-{8D62D731-D885-7DD1-6A78-8F834901F4A7}" dt="2022-08-31T12:37:29.838" v="110"/>
          <pc:sldLayoutMkLst>
            <pc:docMk/>
            <pc:sldMasterMk cId="4173595661" sldId="2147483732"/>
            <pc:sldLayoutMk cId="3371370674" sldId="2147483735"/>
          </pc:sldLayoutMkLst>
        </pc:sldLayoutChg>
        <pc:sldLayoutChg chg="add mod replId">
          <pc:chgData name="MARY LEFELD" userId="S::mlefeld@gcswave.com::3fe2f7f2-7008-46a0-a0fa-7a9740f20e77" providerId="AD" clId="Web-{8D62D731-D885-7DD1-6A78-8F834901F4A7}" dt="2022-08-31T12:37:29.838" v="110"/>
          <pc:sldLayoutMkLst>
            <pc:docMk/>
            <pc:sldMasterMk cId="4173595661" sldId="2147483732"/>
            <pc:sldLayoutMk cId="1221105450" sldId="2147483736"/>
          </pc:sldLayoutMkLst>
        </pc:sldLayoutChg>
        <pc:sldLayoutChg chg="add mod replId">
          <pc:chgData name="MARY LEFELD" userId="S::mlefeld@gcswave.com::3fe2f7f2-7008-46a0-a0fa-7a9740f20e77" providerId="AD" clId="Web-{8D62D731-D885-7DD1-6A78-8F834901F4A7}" dt="2022-08-31T12:37:29.838" v="110"/>
          <pc:sldLayoutMkLst>
            <pc:docMk/>
            <pc:sldMasterMk cId="4173595661" sldId="2147483732"/>
            <pc:sldLayoutMk cId="1119435318" sldId="2147483737"/>
          </pc:sldLayoutMkLst>
        </pc:sldLayoutChg>
        <pc:sldLayoutChg chg="add mod replId">
          <pc:chgData name="MARY LEFELD" userId="S::mlefeld@gcswave.com::3fe2f7f2-7008-46a0-a0fa-7a9740f20e77" providerId="AD" clId="Web-{8D62D731-D885-7DD1-6A78-8F834901F4A7}" dt="2022-08-31T12:37:29.838" v="110"/>
          <pc:sldLayoutMkLst>
            <pc:docMk/>
            <pc:sldMasterMk cId="4173595661" sldId="2147483732"/>
            <pc:sldLayoutMk cId="993018466" sldId="2147483738"/>
          </pc:sldLayoutMkLst>
        </pc:sldLayoutChg>
        <pc:sldLayoutChg chg="add mod replId">
          <pc:chgData name="MARY LEFELD" userId="S::mlefeld@gcswave.com::3fe2f7f2-7008-46a0-a0fa-7a9740f20e77" providerId="AD" clId="Web-{8D62D731-D885-7DD1-6A78-8F834901F4A7}" dt="2022-08-31T12:37:29.838" v="110"/>
          <pc:sldLayoutMkLst>
            <pc:docMk/>
            <pc:sldMasterMk cId="4173595661" sldId="2147483732"/>
            <pc:sldLayoutMk cId="1701074006" sldId="2147483739"/>
          </pc:sldLayoutMkLst>
        </pc:sldLayoutChg>
        <pc:sldLayoutChg chg="add mod replId">
          <pc:chgData name="MARY LEFELD" userId="S::mlefeld@gcswave.com::3fe2f7f2-7008-46a0-a0fa-7a9740f20e77" providerId="AD" clId="Web-{8D62D731-D885-7DD1-6A78-8F834901F4A7}" dt="2022-08-31T12:37:29.838" v="110"/>
          <pc:sldLayoutMkLst>
            <pc:docMk/>
            <pc:sldMasterMk cId="4173595661" sldId="2147483732"/>
            <pc:sldLayoutMk cId="3484155532" sldId="2147483740"/>
          </pc:sldLayoutMkLst>
        </pc:sldLayoutChg>
        <pc:sldLayoutChg chg="add mod replId">
          <pc:chgData name="MARY LEFELD" userId="S::mlefeld@gcswave.com::3fe2f7f2-7008-46a0-a0fa-7a9740f20e77" providerId="AD" clId="Web-{8D62D731-D885-7DD1-6A78-8F834901F4A7}" dt="2022-08-31T12:37:29.838" v="110"/>
          <pc:sldLayoutMkLst>
            <pc:docMk/>
            <pc:sldMasterMk cId="4173595661" sldId="2147483732"/>
            <pc:sldLayoutMk cId="1775429358" sldId="2147483741"/>
          </pc:sldLayoutMkLst>
        </pc:sldLayoutChg>
        <pc:sldLayoutChg chg="add mod replId">
          <pc:chgData name="MARY LEFELD" userId="S::mlefeld@gcswave.com::3fe2f7f2-7008-46a0-a0fa-7a9740f20e77" providerId="AD" clId="Web-{8D62D731-D885-7DD1-6A78-8F834901F4A7}" dt="2022-08-31T12:37:29.838" v="110"/>
          <pc:sldLayoutMkLst>
            <pc:docMk/>
            <pc:sldMasterMk cId="4173595661" sldId="2147483732"/>
            <pc:sldLayoutMk cId="1784829392" sldId="2147483742"/>
          </pc:sldLayoutMkLst>
        </pc:sldLayoutChg>
        <pc:sldLayoutChg chg="add mod replId">
          <pc:chgData name="MARY LEFELD" userId="S::mlefeld@gcswave.com::3fe2f7f2-7008-46a0-a0fa-7a9740f20e77" providerId="AD" clId="Web-{8D62D731-D885-7DD1-6A78-8F834901F4A7}" dt="2022-08-31T12:37:29.838" v="110"/>
          <pc:sldLayoutMkLst>
            <pc:docMk/>
            <pc:sldMasterMk cId="4173595661" sldId="2147483732"/>
            <pc:sldLayoutMk cId="280914285" sldId="2147483743"/>
          </pc:sldLayoutMkLst>
        </pc:sldLayoutChg>
      </pc:sldMasterChg>
    </pc:docChg>
  </pc:docChgLst>
  <pc:docChgLst>
    <pc:chgData name="MARY LEFELD" userId="S::mlefeld@gcswave.com::3fe2f7f2-7008-46a0-a0fa-7a9740f20e77" providerId="AD" clId="Web-{FE0DC698-F58B-D120-EB0B-308E5683BFBB}"/>
    <pc:docChg chg="modSld">
      <pc:chgData name="MARY LEFELD" userId="S::mlefeld@gcswave.com::3fe2f7f2-7008-46a0-a0fa-7a9740f20e77" providerId="AD" clId="Web-{FE0DC698-F58B-D120-EB0B-308E5683BFBB}" dt="2023-08-21T17:15:06.510" v="39" actId="1076"/>
      <pc:docMkLst>
        <pc:docMk/>
      </pc:docMkLst>
      <pc:sldChg chg="modSp">
        <pc:chgData name="MARY LEFELD" userId="S::mlefeld@gcswave.com::3fe2f7f2-7008-46a0-a0fa-7a9740f20e77" providerId="AD" clId="Web-{FE0DC698-F58B-D120-EB0B-308E5683BFBB}" dt="2023-08-21T17:11:25.473" v="14" actId="1076"/>
        <pc:sldMkLst>
          <pc:docMk/>
          <pc:sldMk cId="2506063647" sldId="258"/>
        </pc:sldMkLst>
        <pc:spChg chg="mod">
          <ac:chgData name="MARY LEFELD" userId="S::mlefeld@gcswave.com::3fe2f7f2-7008-46a0-a0fa-7a9740f20e77" providerId="AD" clId="Web-{FE0DC698-F58B-D120-EB0B-308E5683BFBB}" dt="2023-08-21T17:10:53.410" v="11" actId="1076"/>
          <ac:spMkLst>
            <pc:docMk/>
            <pc:sldMk cId="2506063647" sldId="258"/>
            <ac:spMk id="9" creationId="{00000000-0000-0000-0000-000000000000}"/>
          </ac:spMkLst>
        </pc:spChg>
        <pc:spChg chg="mod">
          <ac:chgData name="MARY LEFELD" userId="S::mlefeld@gcswave.com::3fe2f7f2-7008-46a0-a0fa-7a9740f20e77" providerId="AD" clId="Web-{FE0DC698-F58B-D120-EB0B-308E5683BFBB}" dt="2023-08-21T17:09:53.580" v="3" actId="20577"/>
          <ac:spMkLst>
            <pc:docMk/>
            <pc:sldMk cId="2506063647" sldId="258"/>
            <ac:spMk id="13" creationId="{99FFFEED-3641-439B-88BE-F9053AC1EC54}"/>
          </ac:spMkLst>
        </pc:spChg>
        <pc:spChg chg="mod">
          <ac:chgData name="MARY LEFELD" userId="S::mlefeld@gcswave.com::3fe2f7f2-7008-46a0-a0fa-7a9740f20e77" providerId="AD" clId="Web-{FE0DC698-F58B-D120-EB0B-308E5683BFBB}" dt="2023-08-21T17:11:03.160" v="12" actId="1076"/>
          <ac:spMkLst>
            <pc:docMk/>
            <pc:sldMk cId="2506063647" sldId="258"/>
            <ac:spMk id="18" creationId="{4D4B1F4B-B79A-428A-870C-15C99D1F060D}"/>
          </ac:spMkLst>
        </pc:spChg>
        <pc:spChg chg="mod">
          <ac:chgData name="MARY LEFELD" userId="S::mlefeld@gcswave.com::3fe2f7f2-7008-46a0-a0fa-7a9740f20e77" providerId="AD" clId="Web-{FE0DC698-F58B-D120-EB0B-308E5683BFBB}" dt="2023-08-21T17:10:21.987" v="6" actId="20577"/>
          <ac:spMkLst>
            <pc:docMk/>
            <pc:sldMk cId="2506063647" sldId="258"/>
            <ac:spMk id="19" creationId="{38D95D6C-8212-4E81-8F86-B02ABC3DEA85}"/>
          </ac:spMkLst>
        </pc:spChg>
        <pc:spChg chg="mod">
          <ac:chgData name="MARY LEFELD" userId="S::mlefeld@gcswave.com::3fe2f7f2-7008-46a0-a0fa-7a9740f20e77" providerId="AD" clId="Web-{FE0DC698-F58B-D120-EB0B-308E5683BFBB}" dt="2023-08-21T17:11:25.473" v="14" actId="1076"/>
          <ac:spMkLst>
            <pc:docMk/>
            <pc:sldMk cId="2506063647" sldId="258"/>
            <ac:spMk id="24" creationId="{00000000-0000-0000-0000-000000000000}"/>
          </ac:spMkLst>
        </pc:spChg>
        <pc:picChg chg="mod">
          <ac:chgData name="MARY LEFELD" userId="S::mlefeld@gcswave.com::3fe2f7f2-7008-46a0-a0fa-7a9740f20e77" providerId="AD" clId="Web-{FE0DC698-F58B-D120-EB0B-308E5683BFBB}" dt="2023-08-21T17:11:18.207" v="13" actId="1076"/>
          <ac:picMkLst>
            <pc:docMk/>
            <pc:sldMk cId="2506063647" sldId="258"/>
            <ac:picMk id="17" creationId="{84471F00-4001-48BE-AD35-B3EE6C7D9290}"/>
          </ac:picMkLst>
        </pc:picChg>
      </pc:sldChg>
      <pc:sldChg chg="addSp delSp modSp">
        <pc:chgData name="MARY LEFELD" userId="S::mlefeld@gcswave.com::3fe2f7f2-7008-46a0-a0fa-7a9740f20e77" providerId="AD" clId="Web-{FE0DC698-F58B-D120-EB0B-308E5683BFBB}" dt="2023-08-21T17:15:06.510" v="39" actId="1076"/>
        <pc:sldMkLst>
          <pc:docMk/>
          <pc:sldMk cId="3678092035" sldId="260"/>
        </pc:sldMkLst>
        <pc:spChg chg="add mod">
          <ac:chgData name="MARY LEFELD" userId="S::mlefeld@gcswave.com::3fe2f7f2-7008-46a0-a0fa-7a9740f20e77" providerId="AD" clId="Web-{FE0DC698-F58B-D120-EB0B-308E5683BFBB}" dt="2023-08-21T17:15:06.510" v="39" actId="1076"/>
          <ac:spMkLst>
            <pc:docMk/>
            <pc:sldMk cId="3678092035" sldId="260"/>
            <ac:spMk id="2" creationId="{C4D874F6-1157-DF42-33B8-A9F76B8144E6}"/>
          </ac:spMkLst>
        </pc:spChg>
        <pc:spChg chg="mod">
          <ac:chgData name="MARY LEFELD" userId="S::mlefeld@gcswave.com::3fe2f7f2-7008-46a0-a0fa-7a9740f20e77" providerId="AD" clId="Web-{FE0DC698-F58B-D120-EB0B-308E5683BFBB}" dt="2023-08-21T17:12:18.943" v="17" actId="20577"/>
          <ac:spMkLst>
            <pc:docMk/>
            <pc:sldMk cId="3678092035" sldId="260"/>
            <ac:spMk id="7" creationId="{371BED5D-20B2-4715-9D28-E386D86E7AF8}"/>
          </ac:spMkLst>
        </pc:spChg>
        <pc:spChg chg="mod">
          <ac:chgData name="MARY LEFELD" userId="S::mlefeld@gcswave.com::3fe2f7f2-7008-46a0-a0fa-7a9740f20e77" providerId="AD" clId="Web-{FE0DC698-F58B-D120-EB0B-308E5683BFBB}" dt="2023-08-21T17:13:46.086" v="33" actId="20577"/>
          <ac:spMkLst>
            <pc:docMk/>
            <pc:sldMk cId="3678092035" sldId="260"/>
            <ac:spMk id="14" creationId="{90257566-E2DC-4652-A57F-64FC82F6594F}"/>
          </ac:spMkLst>
        </pc:spChg>
        <pc:spChg chg="del mod">
          <ac:chgData name="MARY LEFELD" userId="S::mlefeld@gcswave.com::3fe2f7f2-7008-46a0-a0fa-7a9740f20e77" providerId="AD" clId="Web-{FE0DC698-F58B-D120-EB0B-308E5683BFBB}" dt="2023-08-21T17:14:03.352" v="34"/>
          <ac:spMkLst>
            <pc:docMk/>
            <pc:sldMk cId="3678092035" sldId="260"/>
            <ac:spMk id="16" creationId="{9869C708-097B-464D-BF66-3B12A5ED5D2C}"/>
          </ac:spMkLst>
        </pc:spChg>
        <pc:picChg chg="del">
          <ac:chgData name="MARY LEFELD" userId="S::mlefeld@gcswave.com::3fe2f7f2-7008-46a0-a0fa-7a9740f20e77" providerId="AD" clId="Web-{FE0DC698-F58B-D120-EB0B-308E5683BFBB}" dt="2023-08-21T17:14:10.993" v="37"/>
          <ac:picMkLst>
            <pc:docMk/>
            <pc:sldMk cId="3678092035" sldId="260"/>
            <ac:picMk id="2062" creationId="{C2F6E6AD-8645-4FDC-99D5-B9F41E288F1B}"/>
          </ac:picMkLst>
        </pc:picChg>
        <pc:picChg chg="del">
          <ac:chgData name="MARY LEFELD" userId="S::mlefeld@gcswave.com::3fe2f7f2-7008-46a0-a0fa-7a9740f20e77" providerId="AD" clId="Web-{FE0DC698-F58B-D120-EB0B-308E5683BFBB}" dt="2023-08-21T17:14:08.774" v="36"/>
          <ac:picMkLst>
            <pc:docMk/>
            <pc:sldMk cId="3678092035" sldId="260"/>
            <ac:picMk id="2064" creationId="{EBBD15D7-9809-4DF2-B1BC-AFDC71435E11}"/>
          </ac:picMkLst>
        </pc:picChg>
        <pc:picChg chg="del">
          <ac:chgData name="MARY LEFELD" userId="S::mlefeld@gcswave.com::3fe2f7f2-7008-46a0-a0fa-7a9740f20e77" providerId="AD" clId="Web-{FE0DC698-F58B-D120-EB0B-308E5683BFBB}" dt="2023-08-21T17:14:06.805" v="35"/>
          <ac:picMkLst>
            <pc:docMk/>
            <pc:sldMk cId="3678092035" sldId="260"/>
            <ac:picMk id="2066" creationId="{5C261526-964F-457A-9159-B125CA23C59F}"/>
          </ac:picMkLst>
        </pc:picChg>
      </pc:sldChg>
    </pc:docChg>
  </pc:docChgLst>
  <pc:docChgLst>
    <pc:chgData name="MARY LEFELD" userId="S::mlefeld@gcswave.com::3fe2f7f2-7008-46a0-a0fa-7a9740f20e77" providerId="AD" clId="Web-{D7665D91-DF18-6231-6D29-7C5D12C0C85F}"/>
    <pc:docChg chg="modSld">
      <pc:chgData name="MARY LEFELD" userId="S::mlefeld@gcswave.com::3fe2f7f2-7008-46a0-a0fa-7a9740f20e77" providerId="AD" clId="Web-{D7665D91-DF18-6231-6D29-7C5D12C0C85F}" dt="2023-08-24T16:45:15.175" v="89" actId="20577"/>
      <pc:docMkLst>
        <pc:docMk/>
      </pc:docMkLst>
      <pc:sldChg chg="addSp delSp modSp">
        <pc:chgData name="MARY LEFELD" userId="S::mlefeld@gcswave.com::3fe2f7f2-7008-46a0-a0fa-7a9740f20e77" providerId="AD" clId="Web-{D7665D91-DF18-6231-6D29-7C5D12C0C85F}" dt="2023-08-24T16:45:15.175" v="89" actId="20577"/>
        <pc:sldMkLst>
          <pc:docMk/>
          <pc:sldMk cId="3678092035" sldId="260"/>
        </pc:sldMkLst>
        <pc:spChg chg="del mod">
          <ac:chgData name="MARY LEFELD" userId="S::mlefeld@gcswave.com::3fe2f7f2-7008-46a0-a0fa-7a9740f20e77" providerId="AD" clId="Web-{D7665D91-DF18-6231-6D29-7C5D12C0C85F}" dt="2023-08-24T16:42:53.126" v="12"/>
          <ac:spMkLst>
            <pc:docMk/>
            <pc:sldMk cId="3678092035" sldId="260"/>
            <ac:spMk id="2" creationId="{C4D874F6-1157-DF42-33B8-A9F76B8144E6}"/>
          </ac:spMkLst>
        </pc:spChg>
        <pc:spChg chg="add mod">
          <ac:chgData name="MARY LEFELD" userId="S::mlefeld@gcswave.com::3fe2f7f2-7008-46a0-a0fa-7a9740f20e77" providerId="AD" clId="Web-{D7665D91-DF18-6231-6D29-7C5D12C0C85F}" dt="2023-08-24T16:45:15.175" v="89" actId="20577"/>
          <ac:spMkLst>
            <pc:docMk/>
            <pc:sldMk cId="3678092035" sldId="260"/>
            <ac:spMk id="3" creationId="{0F101565-320A-56AB-2F8F-C95F5F71BD45}"/>
          </ac:spMkLst>
        </pc:spChg>
        <pc:spChg chg="mod">
          <ac:chgData name="MARY LEFELD" userId="S::mlefeld@gcswave.com::3fe2f7f2-7008-46a0-a0fa-7a9740f20e77" providerId="AD" clId="Web-{D7665D91-DF18-6231-6D29-7C5D12C0C85F}" dt="2023-08-24T16:44:04.721" v="71" actId="20577"/>
          <ac:spMkLst>
            <pc:docMk/>
            <pc:sldMk cId="3678092035" sldId="260"/>
            <ac:spMk id="14" creationId="{90257566-E2DC-4652-A57F-64FC82F6594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20253"/>
            <a:ext cx="7772400" cy="4297680"/>
          </a:xfrm>
        </p:spPr>
        <p:txBody>
          <a:bodyPr anchor="b"/>
          <a:lstStyle>
            <a:lvl1pPr algn="ctr">
              <a:defRPr sz="4444"/>
            </a:lvl1pPr>
          </a:lstStyle>
          <a:p>
            <a:r>
              <a:rPr lang="en-US"/>
              <a:t>Click to edit Master title style</a:t>
            </a:r>
          </a:p>
        </p:txBody>
      </p:sp>
      <p:sp>
        <p:nvSpPr>
          <p:cNvPr id="3" name="Subtitle 2"/>
          <p:cNvSpPr>
            <a:spLocks noGrp="1"/>
          </p:cNvSpPr>
          <p:nvPr>
            <p:ph type="subTitle" idx="1"/>
          </p:nvPr>
        </p:nvSpPr>
        <p:spPr>
          <a:xfrm>
            <a:off x="1143000" y="6483668"/>
            <a:ext cx="6858000" cy="2980372"/>
          </a:xfrm>
        </p:spPr>
        <p:txBody>
          <a:bodyPr/>
          <a:lstStyle>
            <a:lvl1pPr marL="0" indent="0" algn="ctr">
              <a:buNone/>
              <a:defRPr sz="1778"/>
            </a:lvl1pPr>
            <a:lvl2pPr marL="338648" indent="0" algn="ctr">
              <a:buNone/>
              <a:defRPr sz="1481"/>
            </a:lvl2pPr>
            <a:lvl3pPr marL="677296" indent="0" algn="ctr">
              <a:buNone/>
              <a:defRPr sz="1333"/>
            </a:lvl3pPr>
            <a:lvl4pPr marL="1015944" indent="0" algn="ctr">
              <a:buNone/>
              <a:defRPr sz="1185"/>
            </a:lvl4pPr>
            <a:lvl5pPr marL="1354592" indent="0" algn="ctr">
              <a:buNone/>
              <a:defRPr sz="1185"/>
            </a:lvl5pPr>
            <a:lvl6pPr marL="1693240" indent="0" algn="ctr">
              <a:buNone/>
              <a:defRPr sz="1185"/>
            </a:lvl6pPr>
            <a:lvl7pPr marL="2031888" indent="0" algn="ctr">
              <a:buNone/>
              <a:defRPr sz="1185"/>
            </a:lvl7pPr>
            <a:lvl8pPr marL="2370536" indent="0" algn="ctr">
              <a:buNone/>
              <a:defRPr sz="1185"/>
            </a:lvl8pPr>
            <a:lvl9pPr marL="2709184" indent="0" algn="ctr">
              <a:buNone/>
              <a:defRPr sz="1185"/>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35941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84829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657225"/>
            <a:ext cx="1971675" cy="104613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657225"/>
            <a:ext cx="5800725" cy="104613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80914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34767"/>
            <a:ext cx="7772400" cy="2646045"/>
          </a:xfrm>
        </p:spPr>
        <p:txBody>
          <a:bodyPr/>
          <a:lstStyle/>
          <a:p>
            <a:r>
              <a:rPr lang="en-US"/>
              <a:t>Click to edit Master title style</a:t>
            </a:r>
          </a:p>
        </p:txBody>
      </p:sp>
      <p:sp>
        <p:nvSpPr>
          <p:cNvPr id="3" name="Subtitle 2"/>
          <p:cNvSpPr>
            <a:spLocks noGrp="1"/>
          </p:cNvSpPr>
          <p:nvPr>
            <p:ph type="subTitle" idx="1"/>
          </p:nvPr>
        </p:nvSpPr>
        <p:spPr>
          <a:xfrm>
            <a:off x="1371600" y="6995162"/>
            <a:ext cx="6400800" cy="3154680"/>
          </a:xfrm>
        </p:spPr>
        <p:txBody>
          <a:bodyPr/>
          <a:lstStyle>
            <a:lvl1pPr marL="0" indent="0" algn="ctr">
              <a:buNone/>
              <a:defRPr>
                <a:solidFill>
                  <a:schemeClr val="tx1">
                    <a:tint val="75000"/>
                  </a:schemeClr>
                </a:solidFill>
              </a:defRPr>
            </a:lvl1pPr>
            <a:lvl2pPr marL="403433" indent="0" algn="ctr">
              <a:buNone/>
              <a:defRPr>
                <a:solidFill>
                  <a:schemeClr val="tx1">
                    <a:tint val="75000"/>
                  </a:schemeClr>
                </a:solidFill>
              </a:defRPr>
            </a:lvl2pPr>
            <a:lvl3pPr marL="806867" indent="0" algn="ctr">
              <a:buNone/>
              <a:defRPr>
                <a:solidFill>
                  <a:schemeClr val="tx1">
                    <a:tint val="75000"/>
                  </a:schemeClr>
                </a:solidFill>
              </a:defRPr>
            </a:lvl3pPr>
            <a:lvl4pPr marL="1210300" indent="0" algn="ctr">
              <a:buNone/>
              <a:defRPr>
                <a:solidFill>
                  <a:schemeClr val="tx1">
                    <a:tint val="75000"/>
                  </a:schemeClr>
                </a:solidFill>
              </a:defRPr>
            </a:lvl4pPr>
            <a:lvl5pPr marL="1613733" indent="0" algn="ctr">
              <a:buNone/>
              <a:defRPr>
                <a:solidFill>
                  <a:schemeClr val="tx1">
                    <a:tint val="75000"/>
                  </a:schemeClr>
                </a:solidFill>
              </a:defRPr>
            </a:lvl5pPr>
            <a:lvl6pPr marL="2017166" indent="0" algn="ctr">
              <a:buNone/>
              <a:defRPr>
                <a:solidFill>
                  <a:schemeClr val="tx1">
                    <a:tint val="75000"/>
                  </a:schemeClr>
                </a:solidFill>
              </a:defRPr>
            </a:lvl6pPr>
            <a:lvl7pPr marL="2420600" indent="0" algn="ctr">
              <a:buNone/>
              <a:defRPr>
                <a:solidFill>
                  <a:schemeClr val="tx1">
                    <a:tint val="75000"/>
                  </a:schemeClr>
                </a:solidFill>
              </a:defRPr>
            </a:lvl7pPr>
            <a:lvl8pPr marL="2824033" indent="0" algn="ctr">
              <a:buNone/>
              <a:defRPr>
                <a:solidFill>
                  <a:schemeClr val="tx1">
                    <a:tint val="75000"/>
                  </a:schemeClr>
                </a:solidFill>
              </a:defRPr>
            </a:lvl8pPr>
            <a:lvl9pPr marL="322746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0F0B881-AF0D-7048-8594-855D4CAAAA8E}" type="datetimeFigureOut">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468703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F0B881-AF0D-7048-8594-855D4CAAAA8E}" type="datetimeFigureOut">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430084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7932424"/>
            <a:ext cx="7772400" cy="2451735"/>
          </a:xfrm>
        </p:spPr>
        <p:txBody>
          <a:bodyPr anchor="t"/>
          <a:lstStyle>
            <a:lvl1pPr algn="l">
              <a:defRPr sz="3530" b="1" cap="all"/>
            </a:lvl1pPr>
          </a:lstStyle>
          <a:p>
            <a:r>
              <a:rPr lang="en-US"/>
              <a:t>Click to edit Master title style</a:t>
            </a:r>
          </a:p>
        </p:txBody>
      </p:sp>
      <p:sp>
        <p:nvSpPr>
          <p:cNvPr id="3" name="Text Placeholder 2"/>
          <p:cNvSpPr>
            <a:spLocks noGrp="1"/>
          </p:cNvSpPr>
          <p:nvPr>
            <p:ph type="body" idx="1"/>
          </p:nvPr>
        </p:nvSpPr>
        <p:spPr>
          <a:xfrm>
            <a:off x="722313" y="5232087"/>
            <a:ext cx="7772400" cy="2700336"/>
          </a:xfrm>
        </p:spPr>
        <p:txBody>
          <a:bodyPr anchor="b"/>
          <a:lstStyle>
            <a:lvl1pPr marL="0" indent="0">
              <a:buNone/>
              <a:defRPr sz="1765">
                <a:solidFill>
                  <a:schemeClr val="tx1">
                    <a:tint val="75000"/>
                  </a:schemeClr>
                </a:solidFill>
              </a:defRPr>
            </a:lvl1pPr>
            <a:lvl2pPr marL="403433" indent="0">
              <a:buNone/>
              <a:defRPr sz="1588">
                <a:solidFill>
                  <a:schemeClr val="tx1">
                    <a:tint val="75000"/>
                  </a:schemeClr>
                </a:solidFill>
              </a:defRPr>
            </a:lvl2pPr>
            <a:lvl3pPr marL="806867" indent="0">
              <a:buNone/>
              <a:defRPr sz="1412">
                <a:solidFill>
                  <a:schemeClr val="tx1">
                    <a:tint val="75000"/>
                  </a:schemeClr>
                </a:solidFill>
              </a:defRPr>
            </a:lvl3pPr>
            <a:lvl4pPr marL="1210300" indent="0">
              <a:buNone/>
              <a:defRPr sz="1235">
                <a:solidFill>
                  <a:schemeClr val="tx1">
                    <a:tint val="75000"/>
                  </a:schemeClr>
                </a:solidFill>
              </a:defRPr>
            </a:lvl4pPr>
            <a:lvl5pPr marL="1613733" indent="0">
              <a:buNone/>
              <a:defRPr sz="1235">
                <a:solidFill>
                  <a:schemeClr val="tx1">
                    <a:tint val="75000"/>
                  </a:schemeClr>
                </a:solidFill>
              </a:defRPr>
            </a:lvl5pPr>
            <a:lvl6pPr marL="2017166" indent="0">
              <a:buNone/>
              <a:defRPr sz="1235">
                <a:solidFill>
                  <a:schemeClr val="tx1">
                    <a:tint val="75000"/>
                  </a:schemeClr>
                </a:solidFill>
              </a:defRPr>
            </a:lvl6pPr>
            <a:lvl7pPr marL="2420600" indent="0">
              <a:buNone/>
              <a:defRPr sz="1235">
                <a:solidFill>
                  <a:schemeClr val="tx1">
                    <a:tint val="75000"/>
                  </a:schemeClr>
                </a:solidFill>
              </a:defRPr>
            </a:lvl7pPr>
            <a:lvl8pPr marL="2824033" indent="0">
              <a:buNone/>
              <a:defRPr sz="1235">
                <a:solidFill>
                  <a:schemeClr val="tx1">
                    <a:tint val="75000"/>
                  </a:schemeClr>
                </a:solidFill>
              </a:defRPr>
            </a:lvl8pPr>
            <a:lvl9pPr marL="3227466" indent="0">
              <a:buNone/>
              <a:defRPr sz="123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F0B881-AF0D-7048-8594-855D4CAAAA8E}" type="datetimeFigureOut">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21169457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940" y="4223388"/>
            <a:ext cx="3421062" cy="11950065"/>
          </a:xfrm>
        </p:spPr>
        <p:txBody>
          <a:bodyPr/>
          <a:lstStyle>
            <a:lvl1pPr>
              <a:defRPr sz="2471"/>
            </a:lvl1pPr>
            <a:lvl2pPr>
              <a:defRPr sz="2118"/>
            </a:lvl2pPr>
            <a:lvl3pPr>
              <a:defRPr sz="1765"/>
            </a:lvl3pPr>
            <a:lvl4pPr>
              <a:defRPr sz="1588"/>
            </a:lvl4pPr>
            <a:lvl5pPr>
              <a:defRPr sz="1588"/>
            </a:lvl5pPr>
            <a:lvl6pPr>
              <a:defRPr sz="1588"/>
            </a:lvl6pPr>
            <a:lvl7pPr>
              <a:defRPr sz="1588"/>
            </a:lvl7pPr>
            <a:lvl8pPr>
              <a:defRPr sz="1588"/>
            </a:lvl8pPr>
            <a:lvl9pPr>
              <a:defRPr sz="15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62400" y="4223388"/>
            <a:ext cx="3421064" cy="11950065"/>
          </a:xfrm>
        </p:spPr>
        <p:txBody>
          <a:bodyPr/>
          <a:lstStyle>
            <a:lvl1pPr>
              <a:defRPr sz="2471"/>
            </a:lvl1pPr>
            <a:lvl2pPr>
              <a:defRPr sz="2118"/>
            </a:lvl2pPr>
            <a:lvl3pPr>
              <a:defRPr sz="1765"/>
            </a:lvl3pPr>
            <a:lvl4pPr>
              <a:defRPr sz="1588"/>
            </a:lvl4pPr>
            <a:lvl5pPr>
              <a:defRPr sz="1588"/>
            </a:lvl5pPr>
            <a:lvl6pPr>
              <a:defRPr sz="1588"/>
            </a:lvl6pPr>
            <a:lvl7pPr>
              <a:defRPr sz="1588"/>
            </a:lvl7pPr>
            <a:lvl8pPr>
              <a:defRPr sz="1588"/>
            </a:lvl8pPr>
            <a:lvl9pPr>
              <a:defRPr sz="15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F0B881-AF0D-7048-8594-855D4CAAAA8E}" type="datetimeFigureOut">
              <a:rPr lang="en-US" smtClean="0"/>
              <a:t>8/25/2023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815048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4348"/>
            <a:ext cx="8229600" cy="2057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2763204"/>
            <a:ext cx="4040188" cy="1151572"/>
          </a:xfrm>
        </p:spPr>
        <p:txBody>
          <a:bodyPr anchor="b"/>
          <a:lstStyle>
            <a:lvl1pPr marL="0" indent="0">
              <a:buNone/>
              <a:defRPr sz="2118" b="1"/>
            </a:lvl1pPr>
            <a:lvl2pPr marL="403433" indent="0">
              <a:buNone/>
              <a:defRPr sz="1765" b="1"/>
            </a:lvl2pPr>
            <a:lvl3pPr marL="806867" indent="0">
              <a:buNone/>
              <a:defRPr sz="1588" b="1"/>
            </a:lvl3pPr>
            <a:lvl4pPr marL="1210300" indent="0">
              <a:buNone/>
              <a:defRPr sz="1412" b="1"/>
            </a:lvl4pPr>
            <a:lvl5pPr marL="1613733" indent="0">
              <a:buNone/>
              <a:defRPr sz="1412" b="1"/>
            </a:lvl5pPr>
            <a:lvl6pPr marL="2017166" indent="0">
              <a:buNone/>
              <a:defRPr sz="1412" b="1"/>
            </a:lvl6pPr>
            <a:lvl7pPr marL="2420600" indent="0">
              <a:buNone/>
              <a:defRPr sz="1412" b="1"/>
            </a:lvl7pPr>
            <a:lvl8pPr marL="2824033" indent="0">
              <a:buNone/>
              <a:defRPr sz="1412" b="1"/>
            </a:lvl8pPr>
            <a:lvl9pPr marL="3227466" indent="0">
              <a:buNone/>
              <a:defRPr sz="1412" b="1"/>
            </a:lvl9pPr>
          </a:lstStyle>
          <a:p>
            <a:pPr lvl="0"/>
            <a:r>
              <a:rPr lang="en-US"/>
              <a:t>Click to edit Master text styles</a:t>
            </a:r>
          </a:p>
        </p:txBody>
      </p:sp>
      <p:sp>
        <p:nvSpPr>
          <p:cNvPr id="4" name="Content Placeholder 3"/>
          <p:cNvSpPr>
            <a:spLocks noGrp="1"/>
          </p:cNvSpPr>
          <p:nvPr>
            <p:ph sz="half" idx="2"/>
          </p:nvPr>
        </p:nvSpPr>
        <p:spPr>
          <a:xfrm>
            <a:off x="457202" y="3914776"/>
            <a:ext cx="4040188" cy="7112318"/>
          </a:xfrm>
        </p:spPr>
        <p:txBody>
          <a:bodyPr/>
          <a:lstStyle>
            <a:lvl1pPr>
              <a:defRPr sz="2118"/>
            </a:lvl1pPr>
            <a:lvl2pPr>
              <a:defRPr sz="1765"/>
            </a:lvl2pPr>
            <a:lvl3pPr>
              <a:defRPr sz="1588"/>
            </a:lvl3pPr>
            <a:lvl4pPr>
              <a:defRPr sz="1412"/>
            </a:lvl4pPr>
            <a:lvl5pPr>
              <a:defRPr sz="1412"/>
            </a:lvl5pPr>
            <a:lvl6pPr>
              <a:defRPr sz="1412"/>
            </a:lvl6pPr>
            <a:lvl7pPr>
              <a:defRPr sz="1412"/>
            </a:lvl7pPr>
            <a:lvl8pPr>
              <a:defRPr sz="1412"/>
            </a:lvl8pPr>
            <a:lvl9pPr>
              <a:defRPr sz="141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2763204"/>
            <a:ext cx="4041774" cy="1151572"/>
          </a:xfrm>
        </p:spPr>
        <p:txBody>
          <a:bodyPr anchor="b"/>
          <a:lstStyle>
            <a:lvl1pPr marL="0" indent="0">
              <a:buNone/>
              <a:defRPr sz="2118" b="1"/>
            </a:lvl1pPr>
            <a:lvl2pPr marL="403433" indent="0">
              <a:buNone/>
              <a:defRPr sz="1765" b="1"/>
            </a:lvl2pPr>
            <a:lvl3pPr marL="806867" indent="0">
              <a:buNone/>
              <a:defRPr sz="1588" b="1"/>
            </a:lvl3pPr>
            <a:lvl4pPr marL="1210300" indent="0">
              <a:buNone/>
              <a:defRPr sz="1412" b="1"/>
            </a:lvl4pPr>
            <a:lvl5pPr marL="1613733" indent="0">
              <a:buNone/>
              <a:defRPr sz="1412" b="1"/>
            </a:lvl5pPr>
            <a:lvl6pPr marL="2017166" indent="0">
              <a:buNone/>
              <a:defRPr sz="1412" b="1"/>
            </a:lvl6pPr>
            <a:lvl7pPr marL="2420600" indent="0">
              <a:buNone/>
              <a:defRPr sz="1412" b="1"/>
            </a:lvl7pPr>
            <a:lvl8pPr marL="2824033" indent="0">
              <a:buNone/>
              <a:defRPr sz="1412" b="1"/>
            </a:lvl8pPr>
            <a:lvl9pPr marL="3227466" indent="0">
              <a:buNone/>
              <a:defRPr sz="1412" b="1"/>
            </a:lvl9pPr>
          </a:lstStyle>
          <a:p>
            <a:pPr lvl="0"/>
            <a:r>
              <a:rPr lang="en-US"/>
              <a:t>Click to edit Master text styles</a:t>
            </a:r>
          </a:p>
        </p:txBody>
      </p:sp>
      <p:sp>
        <p:nvSpPr>
          <p:cNvPr id="6" name="Content Placeholder 5"/>
          <p:cNvSpPr>
            <a:spLocks noGrp="1"/>
          </p:cNvSpPr>
          <p:nvPr>
            <p:ph sz="quarter" idx="4"/>
          </p:nvPr>
        </p:nvSpPr>
        <p:spPr>
          <a:xfrm>
            <a:off x="4645029" y="3914776"/>
            <a:ext cx="4041774" cy="7112318"/>
          </a:xfrm>
        </p:spPr>
        <p:txBody>
          <a:bodyPr/>
          <a:lstStyle>
            <a:lvl1pPr>
              <a:defRPr sz="2118"/>
            </a:lvl1pPr>
            <a:lvl2pPr>
              <a:defRPr sz="1765"/>
            </a:lvl2pPr>
            <a:lvl3pPr>
              <a:defRPr sz="1588"/>
            </a:lvl3pPr>
            <a:lvl4pPr>
              <a:defRPr sz="1412"/>
            </a:lvl4pPr>
            <a:lvl5pPr>
              <a:defRPr sz="1412"/>
            </a:lvl5pPr>
            <a:lvl6pPr>
              <a:defRPr sz="1412"/>
            </a:lvl6pPr>
            <a:lvl7pPr>
              <a:defRPr sz="1412"/>
            </a:lvl7pPr>
            <a:lvl8pPr>
              <a:defRPr sz="1412"/>
            </a:lvl8pPr>
            <a:lvl9pPr>
              <a:defRPr sz="141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F0B881-AF0D-7048-8594-855D4CAAAA8E}" type="datetimeFigureOut">
              <a:rPr lang="en-US" smtClean="0"/>
              <a:t>8/25/2023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1898831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F0B881-AF0D-7048-8594-855D4CAAAA8E}" type="datetimeFigureOut">
              <a:rPr lang="en-US" smtClean="0"/>
              <a:t>8/25/2023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270757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F0B881-AF0D-7048-8594-855D4CAAAA8E}" type="datetimeFigureOut">
              <a:rPr lang="en-US" smtClean="0"/>
              <a:t>8/25/2023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5668862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491492"/>
            <a:ext cx="3008313" cy="2091690"/>
          </a:xfrm>
        </p:spPr>
        <p:txBody>
          <a:bodyPr anchor="b"/>
          <a:lstStyle>
            <a:lvl1pPr algn="l">
              <a:defRPr sz="1765" b="1"/>
            </a:lvl1pPr>
          </a:lstStyle>
          <a:p>
            <a:r>
              <a:rPr lang="en-US"/>
              <a:t>Click to edit Master title style</a:t>
            </a:r>
          </a:p>
        </p:txBody>
      </p:sp>
      <p:sp>
        <p:nvSpPr>
          <p:cNvPr id="3" name="Content Placeholder 2"/>
          <p:cNvSpPr>
            <a:spLocks noGrp="1"/>
          </p:cNvSpPr>
          <p:nvPr>
            <p:ph idx="1"/>
          </p:nvPr>
        </p:nvSpPr>
        <p:spPr>
          <a:xfrm>
            <a:off x="3575051" y="491493"/>
            <a:ext cx="5111751" cy="10535604"/>
          </a:xfrm>
        </p:spPr>
        <p:txBody>
          <a:bodyPr/>
          <a:lstStyle>
            <a:lvl1pPr>
              <a:defRPr sz="2824"/>
            </a:lvl1pPr>
            <a:lvl2pPr>
              <a:defRPr sz="2471"/>
            </a:lvl2pPr>
            <a:lvl3pPr>
              <a:defRPr sz="2118"/>
            </a:lvl3pPr>
            <a:lvl4pPr>
              <a:defRPr sz="1765"/>
            </a:lvl4pPr>
            <a:lvl5pPr>
              <a:defRPr sz="1765"/>
            </a:lvl5pPr>
            <a:lvl6pPr>
              <a:defRPr sz="1765"/>
            </a:lvl6pPr>
            <a:lvl7pPr>
              <a:defRPr sz="1765"/>
            </a:lvl7pPr>
            <a:lvl8pPr>
              <a:defRPr sz="1765"/>
            </a:lvl8pPr>
            <a:lvl9pPr>
              <a:defRPr sz="17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2583181"/>
            <a:ext cx="3008313" cy="8443914"/>
          </a:xfrm>
        </p:spPr>
        <p:txBody>
          <a:bodyPr/>
          <a:lstStyle>
            <a:lvl1pPr marL="0" indent="0">
              <a:buNone/>
              <a:defRPr sz="1235"/>
            </a:lvl1pPr>
            <a:lvl2pPr marL="403433" indent="0">
              <a:buNone/>
              <a:defRPr sz="1059"/>
            </a:lvl2pPr>
            <a:lvl3pPr marL="806867" indent="0">
              <a:buNone/>
              <a:defRPr sz="882"/>
            </a:lvl3pPr>
            <a:lvl4pPr marL="1210300" indent="0">
              <a:buNone/>
              <a:defRPr sz="794"/>
            </a:lvl4pPr>
            <a:lvl5pPr marL="1613733" indent="0">
              <a:buNone/>
              <a:defRPr sz="794"/>
            </a:lvl5pPr>
            <a:lvl6pPr marL="2017166" indent="0">
              <a:buNone/>
              <a:defRPr sz="794"/>
            </a:lvl6pPr>
            <a:lvl7pPr marL="2420600" indent="0">
              <a:buNone/>
              <a:defRPr sz="794"/>
            </a:lvl7pPr>
            <a:lvl8pPr marL="2824033" indent="0">
              <a:buNone/>
              <a:defRPr sz="794"/>
            </a:lvl8pPr>
            <a:lvl9pPr marL="3227466" indent="0">
              <a:buNone/>
              <a:defRPr sz="794"/>
            </a:lvl9pPr>
          </a:lstStyle>
          <a:p>
            <a:pPr lvl="0"/>
            <a:r>
              <a:rPr lang="en-US"/>
              <a:t>Click to edit Master text styles</a:t>
            </a:r>
          </a:p>
        </p:txBody>
      </p:sp>
      <p:sp>
        <p:nvSpPr>
          <p:cNvPr id="5" name="Date Placeholder 4"/>
          <p:cNvSpPr>
            <a:spLocks noGrp="1"/>
          </p:cNvSpPr>
          <p:nvPr>
            <p:ph type="dt" sz="half" idx="10"/>
          </p:nvPr>
        </p:nvSpPr>
        <p:spPr/>
        <p:txBody>
          <a:bodyPr/>
          <a:lstStyle/>
          <a:p>
            <a:fld id="{20F0B881-AF0D-7048-8594-855D4CAAAA8E}" type="datetimeFigureOut">
              <a:rPr lang="en-US" smtClean="0"/>
              <a:t>8/25/2023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3503596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45471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8641083"/>
            <a:ext cx="5486400" cy="1020129"/>
          </a:xfrm>
        </p:spPr>
        <p:txBody>
          <a:bodyPr anchor="b"/>
          <a:lstStyle>
            <a:lvl1pPr algn="l">
              <a:defRPr sz="1765" b="1"/>
            </a:lvl1pPr>
          </a:lstStyle>
          <a:p>
            <a:r>
              <a:rPr lang="en-US"/>
              <a:t>Click to edit Master title style</a:t>
            </a:r>
          </a:p>
        </p:txBody>
      </p:sp>
      <p:sp>
        <p:nvSpPr>
          <p:cNvPr id="3" name="Picture Placeholder 2"/>
          <p:cNvSpPr>
            <a:spLocks noGrp="1"/>
          </p:cNvSpPr>
          <p:nvPr>
            <p:ph type="pic" idx="1"/>
          </p:nvPr>
        </p:nvSpPr>
        <p:spPr>
          <a:xfrm>
            <a:off x="1792288" y="1102995"/>
            <a:ext cx="5486400" cy="7406640"/>
          </a:xfrm>
        </p:spPr>
        <p:txBody>
          <a:bodyPr/>
          <a:lstStyle>
            <a:lvl1pPr marL="0" indent="0">
              <a:buNone/>
              <a:defRPr sz="2824"/>
            </a:lvl1pPr>
            <a:lvl2pPr marL="403433" indent="0">
              <a:buNone/>
              <a:defRPr sz="2471"/>
            </a:lvl2pPr>
            <a:lvl3pPr marL="806867" indent="0">
              <a:buNone/>
              <a:defRPr sz="2118"/>
            </a:lvl3pPr>
            <a:lvl4pPr marL="1210300" indent="0">
              <a:buNone/>
              <a:defRPr sz="1765"/>
            </a:lvl4pPr>
            <a:lvl5pPr marL="1613733" indent="0">
              <a:buNone/>
              <a:defRPr sz="1765"/>
            </a:lvl5pPr>
            <a:lvl6pPr marL="2017166" indent="0">
              <a:buNone/>
              <a:defRPr sz="1765"/>
            </a:lvl6pPr>
            <a:lvl7pPr marL="2420600" indent="0">
              <a:buNone/>
              <a:defRPr sz="1765"/>
            </a:lvl7pPr>
            <a:lvl8pPr marL="2824033" indent="0">
              <a:buNone/>
              <a:defRPr sz="1765"/>
            </a:lvl8pPr>
            <a:lvl9pPr marL="3227466" indent="0">
              <a:buNone/>
              <a:defRPr sz="1765"/>
            </a:lvl9pPr>
          </a:lstStyle>
          <a:p>
            <a:endParaRPr lang="en-US"/>
          </a:p>
        </p:txBody>
      </p:sp>
      <p:sp>
        <p:nvSpPr>
          <p:cNvPr id="4" name="Text Placeholder 3"/>
          <p:cNvSpPr>
            <a:spLocks noGrp="1"/>
          </p:cNvSpPr>
          <p:nvPr>
            <p:ph type="body" sz="half" idx="2"/>
          </p:nvPr>
        </p:nvSpPr>
        <p:spPr>
          <a:xfrm>
            <a:off x="1792288" y="9661212"/>
            <a:ext cx="5486400" cy="1448751"/>
          </a:xfrm>
        </p:spPr>
        <p:txBody>
          <a:bodyPr/>
          <a:lstStyle>
            <a:lvl1pPr marL="0" indent="0">
              <a:buNone/>
              <a:defRPr sz="1235"/>
            </a:lvl1pPr>
            <a:lvl2pPr marL="403433" indent="0">
              <a:buNone/>
              <a:defRPr sz="1059"/>
            </a:lvl2pPr>
            <a:lvl3pPr marL="806867" indent="0">
              <a:buNone/>
              <a:defRPr sz="882"/>
            </a:lvl3pPr>
            <a:lvl4pPr marL="1210300" indent="0">
              <a:buNone/>
              <a:defRPr sz="794"/>
            </a:lvl4pPr>
            <a:lvl5pPr marL="1613733" indent="0">
              <a:buNone/>
              <a:defRPr sz="794"/>
            </a:lvl5pPr>
            <a:lvl6pPr marL="2017166" indent="0">
              <a:buNone/>
              <a:defRPr sz="794"/>
            </a:lvl6pPr>
            <a:lvl7pPr marL="2420600" indent="0">
              <a:buNone/>
              <a:defRPr sz="794"/>
            </a:lvl7pPr>
            <a:lvl8pPr marL="2824033" indent="0">
              <a:buNone/>
              <a:defRPr sz="794"/>
            </a:lvl8pPr>
            <a:lvl9pPr marL="3227466" indent="0">
              <a:buNone/>
              <a:defRPr sz="794"/>
            </a:lvl9pPr>
          </a:lstStyle>
          <a:p>
            <a:pPr lvl="0"/>
            <a:r>
              <a:rPr lang="en-US"/>
              <a:t>Click to edit Master text styles</a:t>
            </a:r>
          </a:p>
        </p:txBody>
      </p:sp>
      <p:sp>
        <p:nvSpPr>
          <p:cNvPr id="5" name="Date Placeholder 4"/>
          <p:cNvSpPr>
            <a:spLocks noGrp="1"/>
          </p:cNvSpPr>
          <p:nvPr>
            <p:ph type="dt" sz="half" idx="10"/>
          </p:nvPr>
        </p:nvSpPr>
        <p:spPr/>
        <p:txBody>
          <a:bodyPr/>
          <a:lstStyle/>
          <a:p>
            <a:fld id="{20F0B881-AF0D-7048-8594-855D4CAAAA8E}" type="datetimeFigureOut">
              <a:rPr lang="en-US" smtClean="0"/>
              <a:t>8/25/2023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11262598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F0B881-AF0D-7048-8594-855D4CAAAA8E}" type="datetimeFigureOut">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33238796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5625" y="725808"/>
            <a:ext cx="1747838" cy="1544764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940" y="725808"/>
            <a:ext cx="5094287" cy="1544764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F0B881-AF0D-7048-8594-855D4CAAAA8E}" type="datetimeFigureOut">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32140069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34767"/>
            <a:ext cx="7772400" cy="2646045"/>
          </a:xfrm>
        </p:spPr>
        <p:txBody>
          <a:bodyPr/>
          <a:lstStyle/>
          <a:p>
            <a:r>
              <a:rPr lang="en-US"/>
              <a:t>Click to edit Master title style</a:t>
            </a:r>
          </a:p>
        </p:txBody>
      </p:sp>
      <p:sp>
        <p:nvSpPr>
          <p:cNvPr id="3" name="Subtitle 2"/>
          <p:cNvSpPr>
            <a:spLocks noGrp="1"/>
          </p:cNvSpPr>
          <p:nvPr>
            <p:ph type="subTitle" idx="1"/>
          </p:nvPr>
        </p:nvSpPr>
        <p:spPr>
          <a:xfrm>
            <a:off x="1371600" y="6995161"/>
            <a:ext cx="6400800" cy="3154680"/>
          </a:xfrm>
        </p:spPr>
        <p:txBody>
          <a:bodyPr/>
          <a:lstStyle>
            <a:lvl1pPr marL="0" indent="0" algn="ctr">
              <a:buNone/>
              <a:defRPr>
                <a:solidFill>
                  <a:schemeClr val="tx1">
                    <a:tint val="75000"/>
                  </a:schemeClr>
                </a:solidFill>
              </a:defRPr>
            </a:lvl1pPr>
            <a:lvl2pPr marL="484083" indent="0" algn="ctr">
              <a:buNone/>
              <a:defRPr>
                <a:solidFill>
                  <a:schemeClr val="tx1">
                    <a:tint val="75000"/>
                  </a:schemeClr>
                </a:solidFill>
              </a:defRPr>
            </a:lvl2pPr>
            <a:lvl3pPr marL="968167" indent="0" algn="ctr">
              <a:buNone/>
              <a:defRPr>
                <a:solidFill>
                  <a:schemeClr val="tx1">
                    <a:tint val="75000"/>
                  </a:schemeClr>
                </a:solidFill>
              </a:defRPr>
            </a:lvl3pPr>
            <a:lvl4pPr marL="1452250" indent="0" algn="ctr">
              <a:buNone/>
              <a:defRPr>
                <a:solidFill>
                  <a:schemeClr val="tx1">
                    <a:tint val="75000"/>
                  </a:schemeClr>
                </a:solidFill>
              </a:defRPr>
            </a:lvl4pPr>
            <a:lvl5pPr marL="1936333" indent="0" algn="ctr">
              <a:buNone/>
              <a:defRPr>
                <a:solidFill>
                  <a:schemeClr val="tx1">
                    <a:tint val="75000"/>
                  </a:schemeClr>
                </a:solidFill>
              </a:defRPr>
            </a:lvl5pPr>
            <a:lvl6pPr marL="2420417" indent="0" algn="ctr">
              <a:buNone/>
              <a:defRPr>
                <a:solidFill>
                  <a:schemeClr val="tx1">
                    <a:tint val="75000"/>
                  </a:schemeClr>
                </a:solidFill>
              </a:defRPr>
            </a:lvl6pPr>
            <a:lvl7pPr marL="2904500" indent="0" algn="ctr">
              <a:buNone/>
              <a:defRPr>
                <a:solidFill>
                  <a:schemeClr val="tx1">
                    <a:tint val="75000"/>
                  </a:schemeClr>
                </a:solidFill>
              </a:defRPr>
            </a:lvl7pPr>
            <a:lvl8pPr marL="3388584" indent="0" algn="ctr">
              <a:buNone/>
              <a:defRPr>
                <a:solidFill>
                  <a:schemeClr val="tx1">
                    <a:tint val="75000"/>
                  </a:schemeClr>
                </a:solidFill>
              </a:defRPr>
            </a:lvl8pPr>
            <a:lvl9pPr marL="387266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0F0B881-AF0D-7048-8594-855D4CAAAA8E}" type="datetimeFigureOut">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4687036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F0B881-AF0D-7048-8594-855D4CAAAA8E}" type="datetimeFigureOut">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4300843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7932423"/>
            <a:ext cx="7772400" cy="2451735"/>
          </a:xfrm>
        </p:spPr>
        <p:txBody>
          <a:bodyPr anchor="t"/>
          <a:lstStyle>
            <a:lvl1pPr algn="l">
              <a:defRPr sz="4235" b="1" cap="all"/>
            </a:lvl1pPr>
          </a:lstStyle>
          <a:p>
            <a:r>
              <a:rPr lang="en-US"/>
              <a:t>Click to edit Master title style</a:t>
            </a:r>
          </a:p>
        </p:txBody>
      </p:sp>
      <p:sp>
        <p:nvSpPr>
          <p:cNvPr id="3" name="Text Placeholder 2"/>
          <p:cNvSpPr>
            <a:spLocks noGrp="1"/>
          </p:cNvSpPr>
          <p:nvPr>
            <p:ph type="body" idx="1"/>
          </p:nvPr>
        </p:nvSpPr>
        <p:spPr>
          <a:xfrm>
            <a:off x="722313" y="5232086"/>
            <a:ext cx="7772400" cy="2700336"/>
          </a:xfrm>
        </p:spPr>
        <p:txBody>
          <a:bodyPr anchor="b"/>
          <a:lstStyle>
            <a:lvl1pPr marL="0" indent="0">
              <a:buNone/>
              <a:defRPr sz="2118">
                <a:solidFill>
                  <a:schemeClr val="tx1">
                    <a:tint val="75000"/>
                  </a:schemeClr>
                </a:solidFill>
              </a:defRPr>
            </a:lvl1pPr>
            <a:lvl2pPr marL="484083" indent="0">
              <a:buNone/>
              <a:defRPr sz="1906">
                <a:solidFill>
                  <a:schemeClr val="tx1">
                    <a:tint val="75000"/>
                  </a:schemeClr>
                </a:solidFill>
              </a:defRPr>
            </a:lvl2pPr>
            <a:lvl3pPr marL="968167" indent="0">
              <a:buNone/>
              <a:defRPr sz="1694">
                <a:solidFill>
                  <a:schemeClr val="tx1">
                    <a:tint val="75000"/>
                  </a:schemeClr>
                </a:solidFill>
              </a:defRPr>
            </a:lvl3pPr>
            <a:lvl4pPr marL="1452250" indent="0">
              <a:buNone/>
              <a:defRPr sz="1482">
                <a:solidFill>
                  <a:schemeClr val="tx1">
                    <a:tint val="75000"/>
                  </a:schemeClr>
                </a:solidFill>
              </a:defRPr>
            </a:lvl4pPr>
            <a:lvl5pPr marL="1936333" indent="0">
              <a:buNone/>
              <a:defRPr sz="1482">
                <a:solidFill>
                  <a:schemeClr val="tx1">
                    <a:tint val="75000"/>
                  </a:schemeClr>
                </a:solidFill>
              </a:defRPr>
            </a:lvl5pPr>
            <a:lvl6pPr marL="2420417" indent="0">
              <a:buNone/>
              <a:defRPr sz="1482">
                <a:solidFill>
                  <a:schemeClr val="tx1">
                    <a:tint val="75000"/>
                  </a:schemeClr>
                </a:solidFill>
              </a:defRPr>
            </a:lvl6pPr>
            <a:lvl7pPr marL="2904500" indent="0">
              <a:buNone/>
              <a:defRPr sz="1482">
                <a:solidFill>
                  <a:schemeClr val="tx1">
                    <a:tint val="75000"/>
                  </a:schemeClr>
                </a:solidFill>
              </a:defRPr>
            </a:lvl7pPr>
            <a:lvl8pPr marL="3388584" indent="0">
              <a:buNone/>
              <a:defRPr sz="1482">
                <a:solidFill>
                  <a:schemeClr val="tx1">
                    <a:tint val="75000"/>
                  </a:schemeClr>
                </a:solidFill>
              </a:defRPr>
            </a:lvl8pPr>
            <a:lvl9pPr marL="3872667" indent="0">
              <a:buNone/>
              <a:defRPr sz="148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F0B881-AF0D-7048-8594-855D4CAAAA8E}" type="datetimeFigureOut">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21169457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938" y="4223387"/>
            <a:ext cx="3421062" cy="11950065"/>
          </a:xfrm>
        </p:spPr>
        <p:txBody>
          <a:bodyPr/>
          <a:lstStyle>
            <a:lvl1pPr>
              <a:defRPr sz="2965"/>
            </a:lvl1pPr>
            <a:lvl2pPr>
              <a:defRPr sz="2541"/>
            </a:lvl2pPr>
            <a:lvl3pPr>
              <a:defRPr sz="2118"/>
            </a:lvl3pPr>
            <a:lvl4pPr>
              <a:defRPr sz="1906"/>
            </a:lvl4pPr>
            <a:lvl5pPr>
              <a:defRPr sz="1906"/>
            </a:lvl5pPr>
            <a:lvl6pPr>
              <a:defRPr sz="1906"/>
            </a:lvl6pPr>
            <a:lvl7pPr>
              <a:defRPr sz="1906"/>
            </a:lvl7pPr>
            <a:lvl8pPr>
              <a:defRPr sz="1906"/>
            </a:lvl8pPr>
            <a:lvl9pPr>
              <a:defRPr sz="19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62402" y="4223387"/>
            <a:ext cx="3421063" cy="11950065"/>
          </a:xfrm>
        </p:spPr>
        <p:txBody>
          <a:bodyPr/>
          <a:lstStyle>
            <a:lvl1pPr>
              <a:defRPr sz="2965"/>
            </a:lvl1pPr>
            <a:lvl2pPr>
              <a:defRPr sz="2541"/>
            </a:lvl2pPr>
            <a:lvl3pPr>
              <a:defRPr sz="2118"/>
            </a:lvl3pPr>
            <a:lvl4pPr>
              <a:defRPr sz="1906"/>
            </a:lvl4pPr>
            <a:lvl5pPr>
              <a:defRPr sz="1906"/>
            </a:lvl5pPr>
            <a:lvl6pPr>
              <a:defRPr sz="1906"/>
            </a:lvl6pPr>
            <a:lvl7pPr>
              <a:defRPr sz="1906"/>
            </a:lvl7pPr>
            <a:lvl8pPr>
              <a:defRPr sz="1906"/>
            </a:lvl8pPr>
            <a:lvl9pPr>
              <a:defRPr sz="19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F0B881-AF0D-7048-8594-855D4CAAAA8E}" type="datetimeFigureOut">
              <a:rPr lang="en-US" smtClean="0"/>
              <a:t>8/25/2023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8150480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4348"/>
            <a:ext cx="8229600" cy="2057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2763204"/>
            <a:ext cx="4040188" cy="1151572"/>
          </a:xfrm>
        </p:spPr>
        <p:txBody>
          <a:bodyPr anchor="b"/>
          <a:lstStyle>
            <a:lvl1pPr marL="0" indent="0">
              <a:buNone/>
              <a:defRPr sz="2541" b="1"/>
            </a:lvl1pPr>
            <a:lvl2pPr marL="484083" indent="0">
              <a:buNone/>
              <a:defRPr sz="2118" b="1"/>
            </a:lvl2pPr>
            <a:lvl3pPr marL="968167" indent="0">
              <a:buNone/>
              <a:defRPr sz="1906" b="1"/>
            </a:lvl3pPr>
            <a:lvl4pPr marL="1452250" indent="0">
              <a:buNone/>
              <a:defRPr sz="1694" b="1"/>
            </a:lvl4pPr>
            <a:lvl5pPr marL="1936333" indent="0">
              <a:buNone/>
              <a:defRPr sz="1694" b="1"/>
            </a:lvl5pPr>
            <a:lvl6pPr marL="2420417" indent="0">
              <a:buNone/>
              <a:defRPr sz="1694" b="1"/>
            </a:lvl6pPr>
            <a:lvl7pPr marL="2904500" indent="0">
              <a:buNone/>
              <a:defRPr sz="1694" b="1"/>
            </a:lvl7pPr>
            <a:lvl8pPr marL="3388584" indent="0">
              <a:buNone/>
              <a:defRPr sz="1694" b="1"/>
            </a:lvl8pPr>
            <a:lvl9pPr marL="3872667" indent="0">
              <a:buNone/>
              <a:defRPr sz="1694" b="1"/>
            </a:lvl9pPr>
          </a:lstStyle>
          <a:p>
            <a:pPr lvl="0"/>
            <a:r>
              <a:rPr lang="en-US"/>
              <a:t>Click to edit Master text styles</a:t>
            </a:r>
          </a:p>
        </p:txBody>
      </p:sp>
      <p:sp>
        <p:nvSpPr>
          <p:cNvPr id="4" name="Content Placeholder 3"/>
          <p:cNvSpPr>
            <a:spLocks noGrp="1"/>
          </p:cNvSpPr>
          <p:nvPr>
            <p:ph sz="half" idx="2"/>
          </p:nvPr>
        </p:nvSpPr>
        <p:spPr>
          <a:xfrm>
            <a:off x="457200" y="3914776"/>
            <a:ext cx="4040188" cy="7112318"/>
          </a:xfrm>
        </p:spPr>
        <p:txBody>
          <a:bodyPr/>
          <a:lstStyle>
            <a:lvl1pPr>
              <a:defRPr sz="2541"/>
            </a:lvl1pPr>
            <a:lvl2pPr>
              <a:defRPr sz="2118"/>
            </a:lvl2pPr>
            <a:lvl3pPr>
              <a:defRPr sz="1906"/>
            </a:lvl3pPr>
            <a:lvl4pPr>
              <a:defRPr sz="1694"/>
            </a:lvl4pPr>
            <a:lvl5pPr>
              <a:defRPr sz="1694"/>
            </a:lvl5pPr>
            <a:lvl6pPr>
              <a:defRPr sz="1694"/>
            </a:lvl6pPr>
            <a:lvl7pPr>
              <a:defRPr sz="1694"/>
            </a:lvl7pPr>
            <a:lvl8pPr>
              <a:defRPr sz="1694"/>
            </a:lvl8pPr>
            <a:lvl9pPr>
              <a:defRPr sz="169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2763204"/>
            <a:ext cx="4041776" cy="1151572"/>
          </a:xfrm>
        </p:spPr>
        <p:txBody>
          <a:bodyPr anchor="b"/>
          <a:lstStyle>
            <a:lvl1pPr marL="0" indent="0">
              <a:buNone/>
              <a:defRPr sz="2541" b="1"/>
            </a:lvl1pPr>
            <a:lvl2pPr marL="484083" indent="0">
              <a:buNone/>
              <a:defRPr sz="2118" b="1"/>
            </a:lvl2pPr>
            <a:lvl3pPr marL="968167" indent="0">
              <a:buNone/>
              <a:defRPr sz="1906" b="1"/>
            </a:lvl3pPr>
            <a:lvl4pPr marL="1452250" indent="0">
              <a:buNone/>
              <a:defRPr sz="1694" b="1"/>
            </a:lvl4pPr>
            <a:lvl5pPr marL="1936333" indent="0">
              <a:buNone/>
              <a:defRPr sz="1694" b="1"/>
            </a:lvl5pPr>
            <a:lvl6pPr marL="2420417" indent="0">
              <a:buNone/>
              <a:defRPr sz="1694" b="1"/>
            </a:lvl6pPr>
            <a:lvl7pPr marL="2904500" indent="0">
              <a:buNone/>
              <a:defRPr sz="1694" b="1"/>
            </a:lvl7pPr>
            <a:lvl8pPr marL="3388584" indent="0">
              <a:buNone/>
              <a:defRPr sz="1694" b="1"/>
            </a:lvl8pPr>
            <a:lvl9pPr marL="3872667" indent="0">
              <a:buNone/>
              <a:defRPr sz="1694" b="1"/>
            </a:lvl9pPr>
          </a:lstStyle>
          <a:p>
            <a:pPr lvl="0"/>
            <a:r>
              <a:rPr lang="en-US"/>
              <a:t>Click to edit Master text styles</a:t>
            </a:r>
          </a:p>
        </p:txBody>
      </p:sp>
      <p:sp>
        <p:nvSpPr>
          <p:cNvPr id="6" name="Content Placeholder 5"/>
          <p:cNvSpPr>
            <a:spLocks noGrp="1"/>
          </p:cNvSpPr>
          <p:nvPr>
            <p:ph sz="quarter" idx="4"/>
          </p:nvPr>
        </p:nvSpPr>
        <p:spPr>
          <a:xfrm>
            <a:off x="4645026" y="3914776"/>
            <a:ext cx="4041776" cy="7112318"/>
          </a:xfrm>
        </p:spPr>
        <p:txBody>
          <a:bodyPr/>
          <a:lstStyle>
            <a:lvl1pPr>
              <a:defRPr sz="2541"/>
            </a:lvl1pPr>
            <a:lvl2pPr>
              <a:defRPr sz="2118"/>
            </a:lvl2pPr>
            <a:lvl3pPr>
              <a:defRPr sz="1906"/>
            </a:lvl3pPr>
            <a:lvl4pPr>
              <a:defRPr sz="1694"/>
            </a:lvl4pPr>
            <a:lvl5pPr>
              <a:defRPr sz="1694"/>
            </a:lvl5pPr>
            <a:lvl6pPr>
              <a:defRPr sz="1694"/>
            </a:lvl6pPr>
            <a:lvl7pPr>
              <a:defRPr sz="1694"/>
            </a:lvl7pPr>
            <a:lvl8pPr>
              <a:defRPr sz="1694"/>
            </a:lvl8pPr>
            <a:lvl9pPr>
              <a:defRPr sz="169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F0B881-AF0D-7048-8594-855D4CAAAA8E}" type="datetimeFigureOut">
              <a:rPr lang="en-US" smtClean="0"/>
              <a:t>8/25/2023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18988314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F0B881-AF0D-7048-8594-855D4CAAAA8E}" type="datetimeFigureOut">
              <a:rPr lang="en-US" smtClean="0"/>
              <a:t>8/25/2023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270757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F0B881-AF0D-7048-8594-855D4CAAAA8E}" type="datetimeFigureOut">
              <a:rPr lang="en-US" smtClean="0"/>
              <a:t>8/25/2023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566886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077531"/>
            <a:ext cx="7886700" cy="5134927"/>
          </a:xfrm>
        </p:spPr>
        <p:txBody>
          <a:bodyPr anchor="b"/>
          <a:lstStyle>
            <a:lvl1pPr>
              <a:defRPr sz="4444"/>
            </a:lvl1pPr>
          </a:lstStyle>
          <a:p>
            <a:r>
              <a:rPr lang="en-US"/>
              <a:t>Click to edit Master title style</a:t>
            </a:r>
          </a:p>
        </p:txBody>
      </p:sp>
      <p:sp>
        <p:nvSpPr>
          <p:cNvPr id="3" name="Text Placeholder 2"/>
          <p:cNvSpPr>
            <a:spLocks noGrp="1"/>
          </p:cNvSpPr>
          <p:nvPr>
            <p:ph type="body" idx="1"/>
          </p:nvPr>
        </p:nvSpPr>
        <p:spPr>
          <a:xfrm>
            <a:off x="623888" y="8261036"/>
            <a:ext cx="7886700" cy="2700337"/>
          </a:xfrm>
        </p:spPr>
        <p:txBody>
          <a:bodyPr/>
          <a:lstStyle>
            <a:lvl1pPr marL="0" indent="0">
              <a:buNone/>
              <a:defRPr sz="1778">
                <a:solidFill>
                  <a:schemeClr val="tx1"/>
                </a:solidFill>
              </a:defRPr>
            </a:lvl1pPr>
            <a:lvl2pPr marL="338648" indent="0">
              <a:buNone/>
              <a:defRPr sz="1481">
                <a:solidFill>
                  <a:schemeClr val="tx1">
                    <a:tint val="75000"/>
                  </a:schemeClr>
                </a:solidFill>
              </a:defRPr>
            </a:lvl2pPr>
            <a:lvl3pPr marL="677296" indent="0">
              <a:buNone/>
              <a:defRPr sz="1333">
                <a:solidFill>
                  <a:schemeClr val="tx1">
                    <a:tint val="75000"/>
                  </a:schemeClr>
                </a:solidFill>
              </a:defRPr>
            </a:lvl3pPr>
            <a:lvl4pPr marL="1015944" indent="0">
              <a:buNone/>
              <a:defRPr sz="1185">
                <a:solidFill>
                  <a:schemeClr val="tx1">
                    <a:tint val="75000"/>
                  </a:schemeClr>
                </a:solidFill>
              </a:defRPr>
            </a:lvl4pPr>
            <a:lvl5pPr marL="1354592" indent="0">
              <a:buNone/>
              <a:defRPr sz="1185">
                <a:solidFill>
                  <a:schemeClr val="tx1">
                    <a:tint val="75000"/>
                  </a:schemeClr>
                </a:solidFill>
              </a:defRPr>
            </a:lvl5pPr>
            <a:lvl6pPr marL="1693240" indent="0">
              <a:buNone/>
              <a:defRPr sz="1185">
                <a:solidFill>
                  <a:schemeClr val="tx1">
                    <a:tint val="75000"/>
                  </a:schemeClr>
                </a:solidFill>
              </a:defRPr>
            </a:lvl6pPr>
            <a:lvl7pPr marL="2031888" indent="0">
              <a:buNone/>
              <a:defRPr sz="1185">
                <a:solidFill>
                  <a:schemeClr val="tx1">
                    <a:tint val="75000"/>
                  </a:schemeClr>
                </a:solidFill>
              </a:defRPr>
            </a:lvl7pPr>
            <a:lvl8pPr marL="2370536" indent="0">
              <a:buNone/>
              <a:defRPr sz="1185">
                <a:solidFill>
                  <a:schemeClr val="tx1">
                    <a:tint val="75000"/>
                  </a:schemeClr>
                </a:solidFill>
              </a:defRPr>
            </a:lvl8pPr>
            <a:lvl9pPr marL="2709184" indent="0">
              <a:buNone/>
              <a:defRPr sz="118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713706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491491"/>
            <a:ext cx="3008313" cy="2091690"/>
          </a:xfrm>
        </p:spPr>
        <p:txBody>
          <a:bodyPr anchor="b"/>
          <a:lstStyle>
            <a:lvl1pPr algn="l">
              <a:defRPr sz="2118" b="1"/>
            </a:lvl1pPr>
          </a:lstStyle>
          <a:p>
            <a:r>
              <a:rPr lang="en-US"/>
              <a:t>Click to edit Master title style</a:t>
            </a:r>
          </a:p>
        </p:txBody>
      </p:sp>
      <p:sp>
        <p:nvSpPr>
          <p:cNvPr id="3" name="Content Placeholder 2"/>
          <p:cNvSpPr>
            <a:spLocks noGrp="1"/>
          </p:cNvSpPr>
          <p:nvPr>
            <p:ph idx="1"/>
          </p:nvPr>
        </p:nvSpPr>
        <p:spPr>
          <a:xfrm>
            <a:off x="3575050" y="491492"/>
            <a:ext cx="5111751" cy="10535604"/>
          </a:xfrm>
        </p:spPr>
        <p:txBody>
          <a:bodyPr/>
          <a:lstStyle>
            <a:lvl1pPr>
              <a:defRPr sz="3388"/>
            </a:lvl1pPr>
            <a:lvl2pPr>
              <a:defRPr sz="2965"/>
            </a:lvl2pPr>
            <a:lvl3pPr>
              <a:defRPr sz="2541"/>
            </a:lvl3pPr>
            <a:lvl4pPr>
              <a:defRPr sz="2118"/>
            </a:lvl4pPr>
            <a:lvl5pPr>
              <a:defRPr sz="2118"/>
            </a:lvl5pPr>
            <a:lvl6pPr>
              <a:defRPr sz="2118"/>
            </a:lvl6pPr>
            <a:lvl7pPr>
              <a:defRPr sz="2118"/>
            </a:lvl7pPr>
            <a:lvl8pPr>
              <a:defRPr sz="2118"/>
            </a:lvl8pPr>
            <a:lvl9pPr>
              <a:defRPr sz="21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2583181"/>
            <a:ext cx="3008313" cy="8443914"/>
          </a:xfrm>
        </p:spPr>
        <p:txBody>
          <a:bodyPr/>
          <a:lstStyle>
            <a:lvl1pPr marL="0" indent="0">
              <a:buNone/>
              <a:defRPr sz="1482"/>
            </a:lvl1pPr>
            <a:lvl2pPr marL="484083" indent="0">
              <a:buNone/>
              <a:defRPr sz="1271"/>
            </a:lvl2pPr>
            <a:lvl3pPr marL="968167" indent="0">
              <a:buNone/>
              <a:defRPr sz="1059"/>
            </a:lvl3pPr>
            <a:lvl4pPr marL="1452250" indent="0">
              <a:buNone/>
              <a:defRPr sz="953"/>
            </a:lvl4pPr>
            <a:lvl5pPr marL="1936333" indent="0">
              <a:buNone/>
              <a:defRPr sz="953"/>
            </a:lvl5pPr>
            <a:lvl6pPr marL="2420417" indent="0">
              <a:buNone/>
              <a:defRPr sz="953"/>
            </a:lvl6pPr>
            <a:lvl7pPr marL="2904500" indent="0">
              <a:buNone/>
              <a:defRPr sz="953"/>
            </a:lvl7pPr>
            <a:lvl8pPr marL="3388584" indent="0">
              <a:buNone/>
              <a:defRPr sz="953"/>
            </a:lvl8pPr>
            <a:lvl9pPr marL="3872667" indent="0">
              <a:buNone/>
              <a:defRPr sz="953"/>
            </a:lvl9pPr>
          </a:lstStyle>
          <a:p>
            <a:pPr lvl="0"/>
            <a:r>
              <a:rPr lang="en-US"/>
              <a:t>Click to edit Master text styles</a:t>
            </a:r>
          </a:p>
        </p:txBody>
      </p:sp>
      <p:sp>
        <p:nvSpPr>
          <p:cNvPr id="5" name="Date Placeholder 4"/>
          <p:cNvSpPr>
            <a:spLocks noGrp="1"/>
          </p:cNvSpPr>
          <p:nvPr>
            <p:ph type="dt" sz="half" idx="10"/>
          </p:nvPr>
        </p:nvSpPr>
        <p:spPr/>
        <p:txBody>
          <a:bodyPr/>
          <a:lstStyle/>
          <a:p>
            <a:fld id="{20F0B881-AF0D-7048-8594-855D4CAAAA8E}" type="datetimeFigureOut">
              <a:rPr lang="en-US" smtClean="0"/>
              <a:t>8/25/2023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35035963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8641082"/>
            <a:ext cx="5486400" cy="1020129"/>
          </a:xfrm>
        </p:spPr>
        <p:txBody>
          <a:bodyPr anchor="b"/>
          <a:lstStyle>
            <a:lvl1pPr algn="l">
              <a:defRPr sz="2118" b="1"/>
            </a:lvl1pPr>
          </a:lstStyle>
          <a:p>
            <a:r>
              <a:rPr lang="en-US"/>
              <a:t>Click to edit Master title style</a:t>
            </a:r>
          </a:p>
        </p:txBody>
      </p:sp>
      <p:sp>
        <p:nvSpPr>
          <p:cNvPr id="3" name="Picture Placeholder 2"/>
          <p:cNvSpPr>
            <a:spLocks noGrp="1"/>
          </p:cNvSpPr>
          <p:nvPr>
            <p:ph type="pic" idx="1"/>
          </p:nvPr>
        </p:nvSpPr>
        <p:spPr>
          <a:xfrm>
            <a:off x="1792288" y="1102995"/>
            <a:ext cx="5486400" cy="7406640"/>
          </a:xfrm>
        </p:spPr>
        <p:txBody>
          <a:bodyPr/>
          <a:lstStyle>
            <a:lvl1pPr marL="0" indent="0">
              <a:buNone/>
              <a:defRPr sz="3388"/>
            </a:lvl1pPr>
            <a:lvl2pPr marL="484083" indent="0">
              <a:buNone/>
              <a:defRPr sz="2965"/>
            </a:lvl2pPr>
            <a:lvl3pPr marL="968167" indent="0">
              <a:buNone/>
              <a:defRPr sz="2541"/>
            </a:lvl3pPr>
            <a:lvl4pPr marL="1452250" indent="0">
              <a:buNone/>
              <a:defRPr sz="2118"/>
            </a:lvl4pPr>
            <a:lvl5pPr marL="1936333" indent="0">
              <a:buNone/>
              <a:defRPr sz="2118"/>
            </a:lvl5pPr>
            <a:lvl6pPr marL="2420417" indent="0">
              <a:buNone/>
              <a:defRPr sz="2118"/>
            </a:lvl6pPr>
            <a:lvl7pPr marL="2904500" indent="0">
              <a:buNone/>
              <a:defRPr sz="2118"/>
            </a:lvl7pPr>
            <a:lvl8pPr marL="3388584" indent="0">
              <a:buNone/>
              <a:defRPr sz="2118"/>
            </a:lvl8pPr>
            <a:lvl9pPr marL="3872667" indent="0">
              <a:buNone/>
              <a:defRPr sz="2118"/>
            </a:lvl9pPr>
          </a:lstStyle>
          <a:p>
            <a:endParaRPr lang="en-US"/>
          </a:p>
        </p:txBody>
      </p:sp>
      <p:sp>
        <p:nvSpPr>
          <p:cNvPr id="4" name="Text Placeholder 3"/>
          <p:cNvSpPr>
            <a:spLocks noGrp="1"/>
          </p:cNvSpPr>
          <p:nvPr>
            <p:ph type="body" sz="half" idx="2"/>
          </p:nvPr>
        </p:nvSpPr>
        <p:spPr>
          <a:xfrm>
            <a:off x="1792288" y="9661211"/>
            <a:ext cx="5486400" cy="1448751"/>
          </a:xfrm>
        </p:spPr>
        <p:txBody>
          <a:bodyPr/>
          <a:lstStyle>
            <a:lvl1pPr marL="0" indent="0">
              <a:buNone/>
              <a:defRPr sz="1482"/>
            </a:lvl1pPr>
            <a:lvl2pPr marL="484083" indent="0">
              <a:buNone/>
              <a:defRPr sz="1271"/>
            </a:lvl2pPr>
            <a:lvl3pPr marL="968167" indent="0">
              <a:buNone/>
              <a:defRPr sz="1059"/>
            </a:lvl3pPr>
            <a:lvl4pPr marL="1452250" indent="0">
              <a:buNone/>
              <a:defRPr sz="953"/>
            </a:lvl4pPr>
            <a:lvl5pPr marL="1936333" indent="0">
              <a:buNone/>
              <a:defRPr sz="953"/>
            </a:lvl5pPr>
            <a:lvl6pPr marL="2420417" indent="0">
              <a:buNone/>
              <a:defRPr sz="953"/>
            </a:lvl6pPr>
            <a:lvl7pPr marL="2904500" indent="0">
              <a:buNone/>
              <a:defRPr sz="953"/>
            </a:lvl7pPr>
            <a:lvl8pPr marL="3388584" indent="0">
              <a:buNone/>
              <a:defRPr sz="953"/>
            </a:lvl8pPr>
            <a:lvl9pPr marL="3872667" indent="0">
              <a:buNone/>
              <a:defRPr sz="953"/>
            </a:lvl9pPr>
          </a:lstStyle>
          <a:p>
            <a:pPr lvl="0"/>
            <a:r>
              <a:rPr lang="en-US"/>
              <a:t>Click to edit Master text styles</a:t>
            </a:r>
          </a:p>
        </p:txBody>
      </p:sp>
      <p:sp>
        <p:nvSpPr>
          <p:cNvPr id="5" name="Date Placeholder 4"/>
          <p:cNvSpPr>
            <a:spLocks noGrp="1"/>
          </p:cNvSpPr>
          <p:nvPr>
            <p:ph type="dt" sz="half" idx="10"/>
          </p:nvPr>
        </p:nvSpPr>
        <p:spPr/>
        <p:txBody>
          <a:bodyPr/>
          <a:lstStyle/>
          <a:p>
            <a:fld id="{20F0B881-AF0D-7048-8594-855D4CAAAA8E}" type="datetimeFigureOut">
              <a:rPr lang="en-US" smtClean="0"/>
              <a:t>8/25/2023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11262598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F0B881-AF0D-7048-8594-855D4CAAAA8E}" type="datetimeFigureOut">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33238796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5624" y="725807"/>
            <a:ext cx="1747838" cy="1544764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940" y="725807"/>
            <a:ext cx="5094287" cy="1544764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F0B881-AF0D-7048-8594-855D4CAAAA8E}" type="datetimeFigureOut">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32140069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34767"/>
            <a:ext cx="7772400" cy="2646045"/>
          </a:xfrm>
        </p:spPr>
        <p:txBody>
          <a:bodyPr/>
          <a:lstStyle/>
          <a:p>
            <a:r>
              <a:rPr lang="en-US"/>
              <a:t>Click to edit Master title style</a:t>
            </a:r>
          </a:p>
        </p:txBody>
      </p:sp>
      <p:sp>
        <p:nvSpPr>
          <p:cNvPr id="3" name="Subtitle 2"/>
          <p:cNvSpPr>
            <a:spLocks noGrp="1"/>
          </p:cNvSpPr>
          <p:nvPr>
            <p:ph type="subTitle" idx="1"/>
          </p:nvPr>
        </p:nvSpPr>
        <p:spPr>
          <a:xfrm>
            <a:off x="1371600" y="6995160"/>
            <a:ext cx="6400800" cy="3154680"/>
          </a:xfrm>
        </p:spPr>
        <p:txBody>
          <a:bodyPr/>
          <a:lstStyle>
            <a:lvl1pPr marL="0" indent="0" algn="ctr">
              <a:buNone/>
              <a:defRPr>
                <a:solidFill>
                  <a:schemeClr val="tx1">
                    <a:tint val="75000"/>
                  </a:schemeClr>
                </a:solidFill>
              </a:defRPr>
            </a:lvl1pPr>
            <a:lvl2pPr marL="537896" indent="0" algn="ctr">
              <a:buNone/>
              <a:defRPr>
                <a:solidFill>
                  <a:schemeClr val="tx1">
                    <a:tint val="75000"/>
                  </a:schemeClr>
                </a:solidFill>
              </a:defRPr>
            </a:lvl2pPr>
            <a:lvl3pPr marL="1075792" indent="0" algn="ctr">
              <a:buNone/>
              <a:defRPr>
                <a:solidFill>
                  <a:schemeClr val="tx1">
                    <a:tint val="75000"/>
                  </a:schemeClr>
                </a:solidFill>
              </a:defRPr>
            </a:lvl3pPr>
            <a:lvl4pPr marL="1613687" indent="0" algn="ctr">
              <a:buNone/>
              <a:defRPr>
                <a:solidFill>
                  <a:schemeClr val="tx1">
                    <a:tint val="75000"/>
                  </a:schemeClr>
                </a:solidFill>
              </a:defRPr>
            </a:lvl4pPr>
            <a:lvl5pPr marL="2151583" indent="0" algn="ctr">
              <a:buNone/>
              <a:defRPr>
                <a:solidFill>
                  <a:schemeClr val="tx1">
                    <a:tint val="75000"/>
                  </a:schemeClr>
                </a:solidFill>
              </a:defRPr>
            </a:lvl5pPr>
            <a:lvl6pPr marL="2689479" indent="0" algn="ctr">
              <a:buNone/>
              <a:defRPr>
                <a:solidFill>
                  <a:schemeClr val="tx1">
                    <a:tint val="75000"/>
                  </a:schemeClr>
                </a:solidFill>
              </a:defRPr>
            </a:lvl6pPr>
            <a:lvl7pPr marL="3227375" indent="0" algn="ctr">
              <a:buNone/>
              <a:defRPr>
                <a:solidFill>
                  <a:schemeClr val="tx1">
                    <a:tint val="75000"/>
                  </a:schemeClr>
                </a:solidFill>
              </a:defRPr>
            </a:lvl7pPr>
            <a:lvl8pPr marL="3765271" indent="0" algn="ctr">
              <a:buNone/>
              <a:defRPr>
                <a:solidFill>
                  <a:schemeClr val="tx1">
                    <a:tint val="75000"/>
                  </a:schemeClr>
                </a:solidFill>
              </a:defRPr>
            </a:lvl8pPr>
            <a:lvl9pPr marL="430316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0F0B881-AF0D-7048-8594-855D4CAAAA8E}" type="datetimeFigureOut">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4687036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F0B881-AF0D-7048-8594-855D4CAAAA8E}" type="datetimeFigureOut">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4300843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7932422"/>
            <a:ext cx="7772400" cy="2451735"/>
          </a:xfrm>
        </p:spPr>
        <p:txBody>
          <a:bodyPr anchor="t"/>
          <a:lstStyle>
            <a:lvl1pPr algn="l">
              <a:defRPr sz="4706" b="1" cap="all"/>
            </a:lvl1pPr>
          </a:lstStyle>
          <a:p>
            <a:r>
              <a:rPr lang="en-US"/>
              <a:t>Click to edit Master title style</a:t>
            </a:r>
          </a:p>
        </p:txBody>
      </p:sp>
      <p:sp>
        <p:nvSpPr>
          <p:cNvPr id="3" name="Text Placeholder 2"/>
          <p:cNvSpPr>
            <a:spLocks noGrp="1"/>
          </p:cNvSpPr>
          <p:nvPr>
            <p:ph type="body" idx="1"/>
          </p:nvPr>
        </p:nvSpPr>
        <p:spPr>
          <a:xfrm>
            <a:off x="722313" y="5232085"/>
            <a:ext cx="7772400" cy="2700336"/>
          </a:xfrm>
        </p:spPr>
        <p:txBody>
          <a:bodyPr anchor="b"/>
          <a:lstStyle>
            <a:lvl1pPr marL="0" indent="0">
              <a:buNone/>
              <a:defRPr sz="2353">
                <a:solidFill>
                  <a:schemeClr val="tx1">
                    <a:tint val="75000"/>
                  </a:schemeClr>
                </a:solidFill>
              </a:defRPr>
            </a:lvl1pPr>
            <a:lvl2pPr marL="537896" indent="0">
              <a:buNone/>
              <a:defRPr sz="2118">
                <a:solidFill>
                  <a:schemeClr val="tx1">
                    <a:tint val="75000"/>
                  </a:schemeClr>
                </a:solidFill>
              </a:defRPr>
            </a:lvl2pPr>
            <a:lvl3pPr marL="1075792" indent="0">
              <a:buNone/>
              <a:defRPr sz="1882">
                <a:solidFill>
                  <a:schemeClr val="tx1">
                    <a:tint val="75000"/>
                  </a:schemeClr>
                </a:solidFill>
              </a:defRPr>
            </a:lvl3pPr>
            <a:lvl4pPr marL="1613687" indent="0">
              <a:buNone/>
              <a:defRPr sz="1647">
                <a:solidFill>
                  <a:schemeClr val="tx1">
                    <a:tint val="75000"/>
                  </a:schemeClr>
                </a:solidFill>
              </a:defRPr>
            </a:lvl4pPr>
            <a:lvl5pPr marL="2151583" indent="0">
              <a:buNone/>
              <a:defRPr sz="1647">
                <a:solidFill>
                  <a:schemeClr val="tx1">
                    <a:tint val="75000"/>
                  </a:schemeClr>
                </a:solidFill>
              </a:defRPr>
            </a:lvl5pPr>
            <a:lvl6pPr marL="2689479" indent="0">
              <a:buNone/>
              <a:defRPr sz="1647">
                <a:solidFill>
                  <a:schemeClr val="tx1">
                    <a:tint val="75000"/>
                  </a:schemeClr>
                </a:solidFill>
              </a:defRPr>
            </a:lvl6pPr>
            <a:lvl7pPr marL="3227375" indent="0">
              <a:buNone/>
              <a:defRPr sz="1647">
                <a:solidFill>
                  <a:schemeClr val="tx1">
                    <a:tint val="75000"/>
                  </a:schemeClr>
                </a:solidFill>
              </a:defRPr>
            </a:lvl7pPr>
            <a:lvl8pPr marL="3765271" indent="0">
              <a:buNone/>
              <a:defRPr sz="1647">
                <a:solidFill>
                  <a:schemeClr val="tx1">
                    <a:tint val="75000"/>
                  </a:schemeClr>
                </a:solidFill>
              </a:defRPr>
            </a:lvl8pPr>
            <a:lvl9pPr marL="4303166" indent="0">
              <a:buNone/>
              <a:defRPr sz="164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F0B881-AF0D-7048-8594-855D4CAAAA8E}" type="datetimeFigureOut">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21169457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938" y="4223386"/>
            <a:ext cx="3421062" cy="11950065"/>
          </a:xfrm>
        </p:spPr>
        <p:txBody>
          <a:bodyPr/>
          <a:lstStyle>
            <a:lvl1pPr>
              <a:defRPr sz="3294"/>
            </a:lvl1pPr>
            <a:lvl2pPr>
              <a:defRPr sz="2824"/>
            </a:lvl2pPr>
            <a:lvl3pPr>
              <a:defRPr sz="2353"/>
            </a:lvl3pPr>
            <a:lvl4pPr>
              <a:defRPr sz="2118"/>
            </a:lvl4pPr>
            <a:lvl5pPr>
              <a:defRPr sz="2118"/>
            </a:lvl5pPr>
            <a:lvl6pPr>
              <a:defRPr sz="2118"/>
            </a:lvl6pPr>
            <a:lvl7pPr>
              <a:defRPr sz="2118"/>
            </a:lvl7pPr>
            <a:lvl8pPr>
              <a:defRPr sz="2118"/>
            </a:lvl8pPr>
            <a:lvl9pPr>
              <a:defRPr sz="21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62400" y="4223386"/>
            <a:ext cx="3421064" cy="11950065"/>
          </a:xfrm>
        </p:spPr>
        <p:txBody>
          <a:bodyPr/>
          <a:lstStyle>
            <a:lvl1pPr>
              <a:defRPr sz="3294"/>
            </a:lvl1pPr>
            <a:lvl2pPr>
              <a:defRPr sz="2824"/>
            </a:lvl2pPr>
            <a:lvl3pPr>
              <a:defRPr sz="2353"/>
            </a:lvl3pPr>
            <a:lvl4pPr>
              <a:defRPr sz="2118"/>
            </a:lvl4pPr>
            <a:lvl5pPr>
              <a:defRPr sz="2118"/>
            </a:lvl5pPr>
            <a:lvl6pPr>
              <a:defRPr sz="2118"/>
            </a:lvl6pPr>
            <a:lvl7pPr>
              <a:defRPr sz="2118"/>
            </a:lvl7pPr>
            <a:lvl8pPr>
              <a:defRPr sz="2118"/>
            </a:lvl8pPr>
            <a:lvl9pPr>
              <a:defRPr sz="21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F0B881-AF0D-7048-8594-855D4CAAAA8E}" type="datetimeFigureOut">
              <a:rPr lang="en-US" smtClean="0"/>
              <a:t>8/25/2023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8150480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4348"/>
            <a:ext cx="8229600" cy="2057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2763204"/>
            <a:ext cx="4040188" cy="1151572"/>
          </a:xfrm>
        </p:spPr>
        <p:txBody>
          <a:bodyPr anchor="b"/>
          <a:lstStyle>
            <a:lvl1pPr marL="0" indent="0">
              <a:buNone/>
              <a:defRPr sz="2824" b="1"/>
            </a:lvl1pPr>
            <a:lvl2pPr marL="537896" indent="0">
              <a:buNone/>
              <a:defRPr sz="2353" b="1"/>
            </a:lvl2pPr>
            <a:lvl3pPr marL="1075792" indent="0">
              <a:buNone/>
              <a:defRPr sz="2118" b="1"/>
            </a:lvl3pPr>
            <a:lvl4pPr marL="1613687" indent="0">
              <a:buNone/>
              <a:defRPr sz="1882" b="1"/>
            </a:lvl4pPr>
            <a:lvl5pPr marL="2151583" indent="0">
              <a:buNone/>
              <a:defRPr sz="1882" b="1"/>
            </a:lvl5pPr>
            <a:lvl6pPr marL="2689479" indent="0">
              <a:buNone/>
              <a:defRPr sz="1882" b="1"/>
            </a:lvl6pPr>
            <a:lvl7pPr marL="3227375" indent="0">
              <a:buNone/>
              <a:defRPr sz="1882" b="1"/>
            </a:lvl7pPr>
            <a:lvl8pPr marL="3765271" indent="0">
              <a:buNone/>
              <a:defRPr sz="1882" b="1"/>
            </a:lvl8pPr>
            <a:lvl9pPr marL="4303166" indent="0">
              <a:buNone/>
              <a:defRPr sz="1882" b="1"/>
            </a:lvl9pPr>
          </a:lstStyle>
          <a:p>
            <a:pPr lvl="0"/>
            <a:r>
              <a:rPr lang="en-US"/>
              <a:t>Click to edit Master text styles</a:t>
            </a:r>
          </a:p>
        </p:txBody>
      </p:sp>
      <p:sp>
        <p:nvSpPr>
          <p:cNvPr id="4" name="Content Placeholder 3"/>
          <p:cNvSpPr>
            <a:spLocks noGrp="1"/>
          </p:cNvSpPr>
          <p:nvPr>
            <p:ph sz="half" idx="2"/>
          </p:nvPr>
        </p:nvSpPr>
        <p:spPr>
          <a:xfrm>
            <a:off x="457200" y="3914776"/>
            <a:ext cx="4040188" cy="7112318"/>
          </a:xfrm>
        </p:spPr>
        <p:txBody>
          <a:bodyPr/>
          <a:lstStyle>
            <a:lvl1pPr>
              <a:defRPr sz="2824"/>
            </a:lvl1pPr>
            <a:lvl2pPr>
              <a:defRPr sz="2353"/>
            </a:lvl2pPr>
            <a:lvl3pPr>
              <a:defRPr sz="2118"/>
            </a:lvl3pPr>
            <a:lvl4pPr>
              <a:defRPr sz="1882"/>
            </a:lvl4pPr>
            <a:lvl5pPr>
              <a:defRPr sz="1882"/>
            </a:lvl5pPr>
            <a:lvl6pPr>
              <a:defRPr sz="1882"/>
            </a:lvl6pPr>
            <a:lvl7pPr>
              <a:defRPr sz="1882"/>
            </a:lvl7pPr>
            <a:lvl8pPr>
              <a:defRPr sz="1882"/>
            </a:lvl8pPr>
            <a:lvl9pPr>
              <a:defRPr sz="188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2763204"/>
            <a:ext cx="4041775" cy="1151572"/>
          </a:xfrm>
        </p:spPr>
        <p:txBody>
          <a:bodyPr anchor="b"/>
          <a:lstStyle>
            <a:lvl1pPr marL="0" indent="0">
              <a:buNone/>
              <a:defRPr sz="2824" b="1"/>
            </a:lvl1pPr>
            <a:lvl2pPr marL="537896" indent="0">
              <a:buNone/>
              <a:defRPr sz="2353" b="1"/>
            </a:lvl2pPr>
            <a:lvl3pPr marL="1075792" indent="0">
              <a:buNone/>
              <a:defRPr sz="2118" b="1"/>
            </a:lvl3pPr>
            <a:lvl4pPr marL="1613687" indent="0">
              <a:buNone/>
              <a:defRPr sz="1882" b="1"/>
            </a:lvl4pPr>
            <a:lvl5pPr marL="2151583" indent="0">
              <a:buNone/>
              <a:defRPr sz="1882" b="1"/>
            </a:lvl5pPr>
            <a:lvl6pPr marL="2689479" indent="0">
              <a:buNone/>
              <a:defRPr sz="1882" b="1"/>
            </a:lvl6pPr>
            <a:lvl7pPr marL="3227375" indent="0">
              <a:buNone/>
              <a:defRPr sz="1882" b="1"/>
            </a:lvl7pPr>
            <a:lvl8pPr marL="3765271" indent="0">
              <a:buNone/>
              <a:defRPr sz="1882" b="1"/>
            </a:lvl8pPr>
            <a:lvl9pPr marL="4303166" indent="0">
              <a:buNone/>
              <a:defRPr sz="1882" b="1"/>
            </a:lvl9pPr>
          </a:lstStyle>
          <a:p>
            <a:pPr lvl="0"/>
            <a:r>
              <a:rPr lang="en-US"/>
              <a:t>Click to edit Master text styles</a:t>
            </a:r>
          </a:p>
        </p:txBody>
      </p:sp>
      <p:sp>
        <p:nvSpPr>
          <p:cNvPr id="6" name="Content Placeholder 5"/>
          <p:cNvSpPr>
            <a:spLocks noGrp="1"/>
          </p:cNvSpPr>
          <p:nvPr>
            <p:ph sz="quarter" idx="4"/>
          </p:nvPr>
        </p:nvSpPr>
        <p:spPr>
          <a:xfrm>
            <a:off x="4645028" y="3914776"/>
            <a:ext cx="4041775" cy="7112318"/>
          </a:xfrm>
        </p:spPr>
        <p:txBody>
          <a:bodyPr/>
          <a:lstStyle>
            <a:lvl1pPr>
              <a:defRPr sz="2824"/>
            </a:lvl1pPr>
            <a:lvl2pPr>
              <a:defRPr sz="2353"/>
            </a:lvl2pPr>
            <a:lvl3pPr>
              <a:defRPr sz="2118"/>
            </a:lvl3pPr>
            <a:lvl4pPr>
              <a:defRPr sz="1882"/>
            </a:lvl4pPr>
            <a:lvl5pPr>
              <a:defRPr sz="1882"/>
            </a:lvl5pPr>
            <a:lvl6pPr>
              <a:defRPr sz="1882"/>
            </a:lvl6pPr>
            <a:lvl7pPr>
              <a:defRPr sz="1882"/>
            </a:lvl7pPr>
            <a:lvl8pPr>
              <a:defRPr sz="1882"/>
            </a:lvl8pPr>
            <a:lvl9pPr>
              <a:defRPr sz="188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F0B881-AF0D-7048-8594-855D4CAAAA8E}" type="datetimeFigureOut">
              <a:rPr lang="en-US" smtClean="0"/>
              <a:t>8/25/2023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18988314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F0B881-AF0D-7048-8594-855D4CAAAA8E}" type="datetimeFigureOut">
              <a:rPr lang="en-US" smtClean="0"/>
              <a:t>8/25/2023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27075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3286125"/>
            <a:ext cx="3886200" cy="7832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3286125"/>
            <a:ext cx="3886200" cy="7832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8/25/2023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211054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F0B881-AF0D-7048-8594-855D4CAAAA8E}" type="datetimeFigureOut">
              <a:rPr lang="en-US" smtClean="0"/>
              <a:t>8/25/2023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5668862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491490"/>
            <a:ext cx="3008313" cy="2091690"/>
          </a:xfrm>
        </p:spPr>
        <p:txBody>
          <a:bodyPr anchor="b"/>
          <a:lstStyle>
            <a:lvl1pPr algn="l">
              <a:defRPr sz="2353" b="1"/>
            </a:lvl1pPr>
          </a:lstStyle>
          <a:p>
            <a:r>
              <a:rPr lang="en-US"/>
              <a:t>Click to edit Master title style</a:t>
            </a:r>
          </a:p>
        </p:txBody>
      </p:sp>
      <p:sp>
        <p:nvSpPr>
          <p:cNvPr id="3" name="Content Placeholder 2"/>
          <p:cNvSpPr>
            <a:spLocks noGrp="1"/>
          </p:cNvSpPr>
          <p:nvPr>
            <p:ph idx="1"/>
          </p:nvPr>
        </p:nvSpPr>
        <p:spPr>
          <a:xfrm>
            <a:off x="3575050" y="491491"/>
            <a:ext cx="5111751" cy="10535604"/>
          </a:xfrm>
        </p:spPr>
        <p:txBody>
          <a:bodyPr/>
          <a:lstStyle>
            <a:lvl1pPr>
              <a:defRPr sz="3765"/>
            </a:lvl1pPr>
            <a:lvl2pPr>
              <a:defRPr sz="3294"/>
            </a:lvl2pPr>
            <a:lvl3pPr>
              <a:defRPr sz="2824"/>
            </a:lvl3pPr>
            <a:lvl4pPr>
              <a:defRPr sz="2353"/>
            </a:lvl4pPr>
            <a:lvl5pPr>
              <a:defRPr sz="2353"/>
            </a:lvl5pPr>
            <a:lvl6pPr>
              <a:defRPr sz="2353"/>
            </a:lvl6pPr>
            <a:lvl7pPr>
              <a:defRPr sz="2353"/>
            </a:lvl7pPr>
            <a:lvl8pPr>
              <a:defRPr sz="2353"/>
            </a:lvl8pPr>
            <a:lvl9pPr>
              <a:defRPr sz="23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2583181"/>
            <a:ext cx="3008313" cy="8443914"/>
          </a:xfrm>
        </p:spPr>
        <p:txBody>
          <a:bodyPr/>
          <a:lstStyle>
            <a:lvl1pPr marL="0" indent="0">
              <a:buNone/>
              <a:defRPr sz="1647"/>
            </a:lvl1pPr>
            <a:lvl2pPr marL="537896" indent="0">
              <a:buNone/>
              <a:defRPr sz="1412"/>
            </a:lvl2pPr>
            <a:lvl3pPr marL="1075792" indent="0">
              <a:buNone/>
              <a:defRPr sz="1177"/>
            </a:lvl3pPr>
            <a:lvl4pPr marL="1613687" indent="0">
              <a:buNone/>
              <a:defRPr sz="1059"/>
            </a:lvl4pPr>
            <a:lvl5pPr marL="2151583" indent="0">
              <a:buNone/>
              <a:defRPr sz="1059"/>
            </a:lvl5pPr>
            <a:lvl6pPr marL="2689479" indent="0">
              <a:buNone/>
              <a:defRPr sz="1059"/>
            </a:lvl6pPr>
            <a:lvl7pPr marL="3227375" indent="0">
              <a:buNone/>
              <a:defRPr sz="1059"/>
            </a:lvl7pPr>
            <a:lvl8pPr marL="3765271" indent="0">
              <a:buNone/>
              <a:defRPr sz="1059"/>
            </a:lvl8pPr>
            <a:lvl9pPr marL="4303166" indent="0">
              <a:buNone/>
              <a:defRPr sz="1059"/>
            </a:lvl9pPr>
          </a:lstStyle>
          <a:p>
            <a:pPr lvl="0"/>
            <a:r>
              <a:rPr lang="en-US"/>
              <a:t>Click to edit Master text styles</a:t>
            </a:r>
          </a:p>
        </p:txBody>
      </p:sp>
      <p:sp>
        <p:nvSpPr>
          <p:cNvPr id="5" name="Date Placeholder 4"/>
          <p:cNvSpPr>
            <a:spLocks noGrp="1"/>
          </p:cNvSpPr>
          <p:nvPr>
            <p:ph type="dt" sz="half" idx="10"/>
          </p:nvPr>
        </p:nvSpPr>
        <p:spPr/>
        <p:txBody>
          <a:bodyPr/>
          <a:lstStyle/>
          <a:p>
            <a:fld id="{20F0B881-AF0D-7048-8594-855D4CAAAA8E}" type="datetimeFigureOut">
              <a:rPr lang="en-US" smtClean="0"/>
              <a:t>8/25/2023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35035963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8641081"/>
            <a:ext cx="5486400" cy="1020129"/>
          </a:xfrm>
        </p:spPr>
        <p:txBody>
          <a:bodyPr anchor="b"/>
          <a:lstStyle>
            <a:lvl1pPr algn="l">
              <a:defRPr sz="2353" b="1"/>
            </a:lvl1pPr>
          </a:lstStyle>
          <a:p>
            <a:r>
              <a:rPr lang="en-US"/>
              <a:t>Click to edit Master title style</a:t>
            </a:r>
          </a:p>
        </p:txBody>
      </p:sp>
      <p:sp>
        <p:nvSpPr>
          <p:cNvPr id="3" name="Picture Placeholder 2"/>
          <p:cNvSpPr>
            <a:spLocks noGrp="1"/>
          </p:cNvSpPr>
          <p:nvPr>
            <p:ph type="pic" idx="1"/>
          </p:nvPr>
        </p:nvSpPr>
        <p:spPr>
          <a:xfrm>
            <a:off x="1792288" y="1102995"/>
            <a:ext cx="5486400" cy="7406640"/>
          </a:xfrm>
        </p:spPr>
        <p:txBody>
          <a:bodyPr/>
          <a:lstStyle>
            <a:lvl1pPr marL="0" indent="0">
              <a:buNone/>
              <a:defRPr sz="3765"/>
            </a:lvl1pPr>
            <a:lvl2pPr marL="537896" indent="0">
              <a:buNone/>
              <a:defRPr sz="3294"/>
            </a:lvl2pPr>
            <a:lvl3pPr marL="1075792" indent="0">
              <a:buNone/>
              <a:defRPr sz="2824"/>
            </a:lvl3pPr>
            <a:lvl4pPr marL="1613687" indent="0">
              <a:buNone/>
              <a:defRPr sz="2353"/>
            </a:lvl4pPr>
            <a:lvl5pPr marL="2151583" indent="0">
              <a:buNone/>
              <a:defRPr sz="2353"/>
            </a:lvl5pPr>
            <a:lvl6pPr marL="2689479" indent="0">
              <a:buNone/>
              <a:defRPr sz="2353"/>
            </a:lvl6pPr>
            <a:lvl7pPr marL="3227375" indent="0">
              <a:buNone/>
              <a:defRPr sz="2353"/>
            </a:lvl7pPr>
            <a:lvl8pPr marL="3765271" indent="0">
              <a:buNone/>
              <a:defRPr sz="2353"/>
            </a:lvl8pPr>
            <a:lvl9pPr marL="4303166" indent="0">
              <a:buNone/>
              <a:defRPr sz="2353"/>
            </a:lvl9pPr>
          </a:lstStyle>
          <a:p>
            <a:endParaRPr lang="en-US"/>
          </a:p>
        </p:txBody>
      </p:sp>
      <p:sp>
        <p:nvSpPr>
          <p:cNvPr id="4" name="Text Placeholder 3"/>
          <p:cNvSpPr>
            <a:spLocks noGrp="1"/>
          </p:cNvSpPr>
          <p:nvPr>
            <p:ph type="body" sz="half" idx="2"/>
          </p:nvPr>
        </p:nvSpPr>
        <p:spPr>
          <a:xfrm>
            <a:off x="1792288" y="9661210"/>
            <a:ext cx="5486400" cy="1448751"/>
          </a:xfrm>
        </p:spPr>
        <p:txBody>
          <a:bodyPr/>
          <a:lstStyle>
            <a:lvl1pPr marL="0" indent="0">
              <a:buNone/>
              <a:defRPr sz="1647"/>
            </a:lvl1pPr>
            <a:lvl2pPr marL="537896" indent="0">
              <a:buNone/>
              <a:defRPr sz="1412"/>
            </a:lvl2pPr>
            <a:lvl3pPr marL="1075792" indent="0">
              <a:buNone/>
              <a:defRPr sz="1177"/>
            </a:lvl3pPr>
            <a:lvl4pPr marL="1613687" indent="0">
              <a:buNone/>
              <a:defRPr sz="1059"/>
            </a:lvl4pPr>
            <a:lvl5pPr marL="2151583" indent="0">
              <a:buNone/>
              <a:defRPr sz="1059"/>
            </a:lvl5pPr>
            <a:lvl6pPr marL="2689479" indent="0">
              <a:buNone/>
              <a:defRPr sz="1059"/>
            </a:lvl6pPr>
            <a:lvl7pPr marL="3227375" indent="0">
              <a:buNone/>
              <a:defRPr sz="1059"/>
            </a:lvl7pPr>
            <a:lvl8pPr marL="3765271" indent="0">
              <a:buNone/>
              <a:defRPr sz="1059"/>
            </a:lvl8pPr>
            <a:lvl9pPr marL="4303166" indent="0">
              <a:buNone/>
              <a:defRPr sz="1059"/>
            </a:lvl9pPr>
          </a:lstStyle>
          <a:p>
            <a:pPr lvl="0"/>
            <a:r>
              <a:rPr lang="en-US"/>
              <a:t>Click to edit Master text styles</a:t>
            </a:r>
          </a:p>
        </p:txBody>
      </p:sp>
      <p:sp>
        <p:nvSpPr>
          <p:cNvPr id="5" name="Date Placeholder 4"/>
          <p:cNvSpPr>
            <a:spLocks noGrp="1"/>
          </p:cNvSpPr>
          <p:nvPr>
            <p:ph type="dt" sz="half" idx="10"/>
          </p:nvPr>
        </p:nvSpPr>
        <p:spPr/>
        <p:txBody>
          <a:bodyPr/>
          <a:lstStyle/>
          <a:p>
            <a:fld id="{20F0B881-AF0D-7048-8594-855D4CAAAA8E}" type="datetimeFigureOut">
              <a:rPr lang="en-US" smtClean="0"/>
              <a:t>8/25/2023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11262598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F0B881-AF0D-7048-8594-855D4CAAAA8E}" type="datetimeFigureOut">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33238796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5625" y="725806"/>
            <a:ext cx="1747838" cy="1544764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940" y="725806"/>
            <a:ext cx="5094287" cy="1544764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F0B881-AF0D-7048-8594-855D4CAAAA8E}" type="datetimeFigureOut">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3214006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657228"/>
            <a:ext cx="7886700" cy="2386013"/>
          </a:xfrm>
        </p:spPr>
        <p:txBody>
          <a:bodyPr/>
          <a:lstStyle/>
          <a:p>
            <a:r>
              <a:rPr lang="en-US"/>
              <a:t>Click to edit Master title style</a:t>
            </a:r>
          </a:p>
        </p:txBody>
      </p:sp>
      <p:sp>
        <p:nvSpPr>
          <p:cNvPr id="3" name="Text Placeholder 2"/>
          <p:cNvSpPr>
            <a:spLocks noGrp="1"/>
          </p:cNvSpPr>
          <p:nvPr>
            <p:ph type="body" idx="1"/>
          </p:nvPr>
        </p:nvSpPr>
        <p:spPr>
          <a:xfrm>
            <a:off x="629842" y="3026093"/>
            <a:ext cx="3868340" cy="1483042"/>
          </a:xfrm>
        </p:spPr>
        <p:txBody>
          <a:bodyPr anchor="b"/>
          <a:lstStyle>
            <a:lvl1pPr marL="0" indent="0">
              <a:buNone/>
              <a:defRPr sz="1778" b="1"/>
            </a:lvl1pPr>
            <a:lvl2pPr marL="338648" indent="0">
              <a:buNone/>
              <a:defRPr sz="1481" b="1"/>
            </a:lvl2pPr>
            <a:lvl3pPr marL="677296" indent="0">
              <a:buNone/>
              <a:defRPr sz="1333" b="1"/>
            </a:lvl3pPr>
            <a:lvl4pPr marL="1015944" indent="0">
              <a:buNone/>
              <a:defRPr sz="1185" b="1"/>
            </a:lvl4pPr>
            <a:lvl5pPr marL="1354592" indent="0">
              <a:buNone/>
              <a:defRPr sz="1185" b="1"/>
            </a:lvl5pPr>
            <a:lvl6pPr marL="1693240" indent="0">
              <a:buNone/>
              <a:defRPr sz="1185" b="1"/>
            </a:lvl6pPr>
            <a:lvl7pPr marL="2031888" indent="0">
              <a:buNone/>
              <a:defRPr sz="1185" b="1"/>
            </a:lvl7pPr>
            <a:lvl8pPr marL="2370536" indent="0">
              <a:buNone/>
              <a:defRPr sz="1185" b="1"/>
            </a:lvl8pPr>
            <a:lvl9pPr marL="2709184" indent="0">
              <a:buNone/>
              <a:defRPr sz="1185" b="1"/>
            </a:lvl9pPr>
          </a:lstStyle>
          <a:p>
            <a:pPr lvl="0"/>
            <a:r>
              <a:rPr lang="en-US"/>
              <a:t>Click to edit Master text styles</a:t>
            </a:r>
          </a:p>
        </p:txBody>
      </p:sp>
      <p:sp>
        <p:nvSpPr>
          <p:cNvPr id="4" name="Content Placeholder 3"/>
          <p:cNvSpPr>
            <a:spLocks noGrp="1"/>
          </p:cNvSpPr>
          <p:nvPr>
            <p:ph sz="half" idx="2"/>
          </p:nvPr>
        </p:nvSpPr>
        <p:spPr>
          <a:xfrm>
            <a:off x="629842" y="4509135"/>
            <a:ext cx="3868340" cy="66322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3026093"/>
            <a:ext cx="3887391" cy="1483042"/>
          </a:xfrm>
        </p:spPr>
        <p:txBody>
          <a:bodyPr anchor="b"/>
          <a:lstStyle>
            <a:lvl1pPr marL="0" indent="0">
              <a:buNone/>
              <a:defRPr sz="1778" b="1"/>
            </a:lvl1pPr>
            <a:lvl2pPr marL="338648" indent="0">
              <a:buNone/>
              <a:defRPr sz="1481" b="1"/>
            </a:lvl2pPr>
            <a:lvl3pPr marL="677296" indent="0">
              <a:buNone/>
              <a:defRPr sz="1333" b="1"/>
            </a:lvl3pPr>
            <a:lvl4pPr marL="1015944" indent="0">
              <a:buNone/>
              <a:defRPr sz="1185" b="1"/>
            </a:lvl4pPr>
            <a:lvl5pPr marL="1354592" indent="0">
              <a:buNone/>
              <a:defRPr sz="1185" b="1"/>
            </a:lvl5pPr>
            <a:lvl6pPr marL="1693240" indent="0">
              <a:buNone/>
              <a:defRPr sz="1185" b="1"/>
            </a:lvl6pPr>
            <a:lvl7pPr marL="2031888" indent="0">
              <a:buNone/>
              <a:defRPr sz="1185" b="1"/>
            </a:lvl7pPr>
            <a:lvl8pPr marL="2370536" indent="0">
              <a:buNone/>
              <a:defRPr sz="1185" b="1"/>
            </a:lvl8pPr>
            <a:lvl9pPr marL="2709184" indent="0">
              <a:buNone/>
              <a:defRPr sz="1185" b="1"/>
            </a:lvl9pPr>
          </a:lstStyle>
          <a:p>
            <a:pPr lvl="0"/>
            <a:r>
              <a:rPr lang="en-US"/>
              <a:t>Click to edit Master text styles</a:t>
            </a:r>
          </a:p>
        </p:txBody>
      </p:sp>
      <p:sp>
        <p:nvSpPr>
          <p:cNvPr id="6" name="Content Placeholder 5"/>
          <p:cNvSpPr>
            <a:spLocks noGrp="1"/>
          </p:cNvSpPr>
          <p:nvPr>
            <p:ph sz="quarter" idx="4"/>
          </p:nvPr>
        </p:nvSpPr>
        <p:spPr>
          <a:xfrm>
            <a:off x="4629151" y="4509135"/>
            <a:ext cx="3887391" cy="66322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8/25/2023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119435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8/25/2023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93018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01074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822960"/>
            <a:ext cx="2949178" cy="2880360"/>
          </a:xfrm>
        </p:spPr>
        <p:txBody>
          <a:bodyPr anchor="b"/>
          <a:lstStyle>
            <a:lvl1pPr>
              <a:defRPr sz="2370"/>
            </a:lvl1pPr>
          </a:lstStyle>
          <a:p>
            <a:r>
              <a:rPr lang="en-US"/>
              <a:t>Click to edit Master title style</a:t>
            </a:r>
          </a:p>
        </p:txBody>
      </p:sp>
      <p:sp>
        <p:nvSpPr>
          <p:cNvPr id="3" name="Content Placeholder 2"/>
          <p:cNvSpPr>
            <a:spLocks noGrp="1"/>
          </p:cNvSpPr>
          <p:nvPr>
            <p:ph idx="1"/>
          </p:nvPr>
        </p:nvSpPr>
        <p:spPr>
          <a:xfrm>
            <a:off x="3887391" y="1777368"/>
            <a:ext cx="4629150" cy="8772525"/>
          </a:xfrm>
        </p:spPr>
        <p:txBody>
          <a:bodyPr/>
          <a:lstStyle>
            <a:lvl1pPr>
              <a:defRPr sz="2370"/>
            </a:lvl1pPr>
            <a:lvl2pPr>
              <a:defRPr sz="2074"/>
            </a:lvl2pPr>
            <a:lvl3pPr>
              <a:defRPr sz="1778"/>
            </a:lvl3pPr>
            <a:lvl4pPr>
              <a:defRPr sz="1481"/>
            </a:lvl4pPr>
            <a:lvl5pPr>
              <a:defRPr sz="1481"/>
            </a:lvl5pPr>
            <a:lvl6pPr>
              <a:defRPr sz="1481"/>
            </a:lvl6pPr>
            <a:lvl7pPr>
              <a:defRPr sz="1481"/>
            </a:lvl7pPr>
            <a:lvl8pPr>
              <a:defRPr sz="1481"/>
            </a:lvl8pPr>
            <a:lvl9pPr>
              <a:defRPr sz="148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3703320"/>
            <a:ext cx="2949178" cy="6860858"/>
          </a:xfrm>
        </p:spPr>
        <p:txBody>
          <a:bodyPr/>
          <a:lstStyle>
            <a:lvl1pPr marL="0" indent="0">
              <a:buNone/>
              <a:defRPr sz="1185"/>
            </a:lvl1pPr>
            <a:lvl2pPr marL="338648" indent="0">
              <a:buNone/>
              <a:defRPr sz="1037"/>
            </a:lvl2pPr>
            <a:lvl3pPr marL="677296" indent="0">
              <a:buNone/>
              <a:defRPr sz="889"/>
            </a:lvl3pPr>
            <a:lvl4pPr marL="1015944" indent="0">
              <a:buNone/>
              <a:defRPr sz="741"/>
            </a:lvl4pPr>
            <a:lvl5pPr marL="1354592" indent="0">
              <a:buNone/>
              <a:defRPr sz="741"/>
            </a:lvl5pPr>
            <a:lvl6pPr marL="1693240" indent="0">
              <a:buNone/>
              <a:defRPr sz="741"/>
            </a:lvl6pPr>
            <a:lvl7pPr marL="2031888" indent="0">
              <a:buNone/>
              <a:defRPr sz="741"/>
            </a:lvl7pPr>
            <a:lvl8pPr marL="2370536" indent="0">
              <a:buNone/>
              <a:defRPr sz="741"/>
            </a:lvl8pPr>
            <a:lvl9pPr marL="2709184" indent="0">
              <a:buNone/>
              <a:defRPr sz="741"/>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84155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822960"/>
            <a:ext cx="2949178" cy="2880360"/>
          </a:xfrm>
        </p:spPr>
        <p:txBody>
          <a:bodyPr anchor="b"/>
          <a:lstStyle>
            <a:lvl1pPr>
              <a:defRPr sz="2370"/>
            </a:lvl1pPr>
          </a:lstStyle>
          <a:p>
            <a:r>
              <a:rPr lang="en-US"/>
              <a:t>Click to edit Master title style</a:t>
            </a:r>
          </a:p>
        </p:txBody>
      </p:sp>
      <p:sp>
        <p:nvSpPr>
          <p:cNvPr id="3" name="Picture Placeholder 2"/>
          <p:cNvSpPr>
            <a:spLocks noGrp="1" noChangeAspect="1"/>
          </p:cNvSpPr>
          <p:nvPr>
            <p:ph type="pic" idx="1"/>
          </p:nvPr>
        </p:nvSpPr>
        <p:spPr>
          <a:xfrm>
            <a:off x="3887391" y="1777368"/>
            <a:ext cx="4629150" cy="8772525"/>
          </a:xfrm>
        </p:spPr>
        <p:txBody>
          <a:bodyPr anchor="t"/>
          <a:lstStyle>
            <a:lvl1pPr marL="0" indent="0">
              <a:buNone/>
              <a:defRPr sz="2370"/>
            </a:lvl1pPr>
            <a:lvl2pPr marL="338648" indent="0">
              <a:buNone/>
              <a:defRPr sz="2074"/>
            </a:lvl2pPr>
            <a:lvl3pPr marL="677296" indent="0">
              <a:buNone/>
              <a:defRPr sz="1778"/>
            </a:lvl3pPr>
            <a:lvl4pPr marL="1015944" indent="0">
              <a:buNone/>
              <a:defRPr sz="1481"/>
            </a:lvl4pPr>
            <a:lvl5pPr marL="1354592" indent="0">
              <a:buNone/>
              <a:defRPr sz="1481"/>
            </a:lvl5pPr>
            <a:lvl6pPr marL="1693240" indent="0">
              <a:buNone/>
              <a:defRPr sz="1481"/>
            </a:lvl6pPr>
            <a:lvl7pPr marL="2031888" indent="0">
              <a:buNone/>
              <a:defRPr sz="1481"/>
            </a:lvl7pPr>
            <a:lvl8pPr marL="2370536" indent="0">
              <a:buNone/>
              <a:defRPr sz="1481"/>
            </a:lvl8pPr>
            <a:lvl9pPr marL="2709184" indent="0">
              <a:buNone/>
              <a:defRPr sz="1481"/>
            </a:lvl9pPr>
          </a:lstStyle>
          <a:p>
            <a:endParaRPr lang="en-US"/>
          </a:p>
        </p:txBody>
      </p:sp>
      <p:sp>
        <p:nvSpPr>
          <p:cNvPr id="4" name="Text Placeholder 3"/>
          <p:cNvSpPr>
            <a:spLocks noGrp="1"/>
          </p:cNvSpPr>
          <p:nvPr>
            <p:ph type="body" sz="half" idx="2"/>
          </p:nvPr>
        </p:nvSpPr>
        <p:spPr>
          <a:xfrm>
            <a:off x="629841" y="3703320"/>
            <a:ext cx="2949178" cy="6860858"/>
          </a:xfrm>
        </p:spPr>
        <p:txBody>
          <a:bodyPr/>
          <a:lstStyle>
            <a:lvl1pPr marL="0" indent="0">
              <a:buNone/>
              <a:defRPr sz="1185"/>
            </a:lvl1pPr>
            <a:lvl2pPr marL="338648" indent="0">
              <a:buNone/>
              <a:defRPr sz="1037"/>
            </a:lvl2pPr>
            <a:lvl3pPr marL="677296" indent="0">
              <a:buNone/>
              <a:defRPr sz="889"/>
            </a:lvl3pPr>
            <a:lvl4pPr marL="1015944" indent="0">
              <a:buNone/>
              <a:defRPr sz="741"/>
            </a:lvl4pPr>
            <a:lvl5pPr marL="1354592" indent="0">
              <a:buNone/>
              <a:defRPr sz="741"/>
            </a:lvl5pPr>
            <a:lvl6pPr marL="1693240" indent="0">
              <a:buNone/>
              <a:defRPr sz="741"/>
            </a:lvl6pPr>
            <a:lvl7pPr marL="2031888" indent="0">
              <a:buNone/>
              <a:defRPr sz="741"/>
            </a:lvl7pPr>
            <a:lvl8pPr marL="2370536" indent="0">
              <a:buNone/>
              <a:defRPr sz="741"/>
            </a:lvl8pPr>
            <a:lvl9pPr marL="2709184" indent="0">
              <a:buNone/>
              <a:defRPr sz="741"/>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75429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657228"/>
            <a:ext cx="7886700" cy="238601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3286125"/>
            <a:ext cx="7886700" cy="783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11441433"/>
            <a:ext cx="2057400" cy="657225"/>
          </a:xfrm>
          <a:prstGeom prst="rect">
            <a:avLst/>
          </a:prstGeom>
        </p:spPr>
        <p:txBody>
          <a:bodyPr vert="horz" lIns="91440" tIns="45720" rIns="91440" bIns="45720" rtlCol="0" anchor="ctr"/>
          <a:lstStyle>
            <a:lvl1pPr algn="l">
              <a:defRPr sz="889">
                <a:solidFill>
                  <a:schemeClr val="tx1">
                    <a:tint val="75000"/>
                  </a:schemeClr>
                </a:solidFill>
              </a:defRPr>
            </a:lvl1pPr>
          </a:lstStyle>
          <a:p>
            <a:fld id="{C764DE79-268F-4C1A-8933-263129D2AF90}" type="datetimeFigureOut">
              <a:rPr lang="en-US" dirty="0"/>
              <a:t>8/25/2023</a:t>
            </a:fld>
            <a:endParaRPr lang="en-US"/>
          </a:p>
        </p:txBody>
      </p:sp>
      <p:sp>
        <p:nvSpPr>
          <p:cNvPr id="5" name="Footer Placeholder 4"/>
          <p:cNvSpPr>
            <a:spLocks noGrp="1"/>
          </p:cNvSpPr>
          <p:nvPr>
            <p:ph type="ftr" sz="quarter" idx="3"/>
          </p:nvPr>
        </p:nvSpPr>
        <p:spPr>
          <a:xfrm>
            <a:off x="3028950" y="11441433"/>
            <a:ext cx="3086100" cy="657225"/>
          </a:xfrm>
          <a:prstGeom prst="rect">
            <a:avLst/>
          </a:prstGeom>
        </p:spPr>
        <p:txBody>
          <a:bodyPr vert="horz" lIns="91440" tIns="45720" rIns="91440" bIns="45720" rtlCol="0" anchor="ctr"/>
          <a:lstStyle>
            <a:lvl1pPr algn="ctr">
              <a:defRPr sz="88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11441433"/>
            <a:ext cx="2057400" cy="657225"/>
          </a:xfrm>
          <a:prstGeom prst="rect">
            <a:avLst/>
          </a:prstGeom>
        </p:spPr>
        <p:txBody>
          <a:bodyPr vert="horz" lIns="91440" tIns="45720" rIns="91440" bIns="45720" rtlCol="0" anchor="ctr"/>
          <a:lstStyle>
            <a:lvl1pPr algn="r">
              <a:defRPr sz="889">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417359566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94348"/>
            <a:ext cx="8229600" cy="2057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2880362"/>
            <a:ext cx="8229600" cy="81467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11441431"/>
            <a:ext cx="2133600" cy="657226"/>
          </a:xfrm>
          <a:prstGeom prst="rect">
            <a:avLst/>
          </a:prstGeom>
        </p:spPr>
        <p:txBody>
          <a:bodyPr vert="horz" lIns="91440" tIns="45720" rIns="91440" bIns="45720" rtlCol="0" anchor="ctr"/>
          <a:lstStyle>
            <a:lvl1pPr algn="l">
              <a:defRPr sz="1059">
                <a:solidFill>
                  <a:schemeClr val="tx1">
                    <a:tint val="75000"/>
                  </a:schemeClr>
                </a:solidFill>
              </a:defRPr>
            </a:lvl1pPr>
          </a:lstStyle>
          <a:p>
            <a:fld id="{20F0B881-AF0D-7048-8594-855D4CAAAA8E}" type="datetimeFigureOut">
              <a:rPr lang="en-US" smtClean="0"/>
              <a:t>8/25/2023</a:t>
            </a:fld>
            <a:endParaRPr lang="en-US"/>
          </a:p>
        </p:txBody>
      </p:sp>
      <p:sp>
        <p:nvSpPr>
          <p:cNvPr id="5" name="Footer Placeholder 4"/>
          <p:cNvSpPr>
            <a:spLocks noGrp="1"/>
          </p:cNvSpPr>
          <p:nvPr>
            <p:ph type="ftr" sz="quarter" idx="3"/>
          </p:nvPr>
        </p:nvSpPr>
        <p:spPr>
          <a:xfrm>
            <a:off x="3124200" y="11441431"/>
            <a:ext cx="2895600" cy="657226"/>
          </a:xfrm>
          <a:prstGeom prst="rect">
            <a:avLst/>
          </a:prstGeom>
        </p:spPr>
        <p:txBody>
          <a:bodyPr vert="horz" lIns="91440" tIns="45720" rIns="91440" bIns="45720" rtlCol="0" anchor="ctr"/>
          <a:lstStyle>
            <a:lvl1pPr algn="ctr">
              <a:defRPr sz="105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11441431"/>
            <a:ext cx="2133600" cy="657226"/>
          </a:xfrm>
          <a:prstGeom prst="rect">
            <a:avLst/>
          </a:prstGeom>
        </p:spPr>
        <p:txBody>
          <a:bodyPr vert="horz" lIns="91440" tIns="45720" rIns="91440" bIns="45720" rtlCol="0" anchor="ctr"/>
          <a:lstStyle>
            <a:lvl1pPr algn="r">
              <a:defRPr sz="1059">
                <a:solidFill>
                  <a:schemeClr val="tx1">
                    <a:tint val="75000"/>
                  </a:schemeClr>
                </a:solidFill>
              </a:defRPr>
            </a:lvl1pPr>
          </a:lstStyle>
          <a:p>
            <a:fld id="{779B4903-6F1A-1F4E-AEB8-CD40D9C90940}" type="slidenum">
              <a:rPr lang="en-US" smtClean="0"/>
              <a:t>‹#›</a:t>
            </a:fld>
            <a:endParaRPr lang="en-US"/>
          </a:p>
        </p:txBody>
      </p:sp>
    </p:spTree>
    <p:extLst>
      <p:ext uri="{BB962C8B-B14F-4D97-AF65-F5344CB8AC3E}">
        <p14:creationId xmlns:p14="http://schemas.microsoft.com/office/powerpoint/2010/main" val="4032921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03433" rtl="0" eaLnBrk="1" latinLnBrk="0" hangingPunct="1">
        <a:spcBef>
          <a:spcPct val="0"/>
        </a:spcBef>
        <a:buNone/>
        <a:defRPr sz="3883" kern="1200">
          <a:solidFill>
            <a:schemeClr val="tx1"/>
          </a:solidFill>
          <a:latin typeface="+mj-lt"/>
          <a:ea typeface="+mj-ea"/>
          <a:cs typeface="+mj-cs"/>
        </a:defRPr>
      </a:lvl1pPr>
    </p:titleStyle>
    <p:bodyStyle>
      <a:lvl1pPr marL="302575" indent="-302575" algn="l" defTabSz="403433" rtl="0" eaLnBrk="1" latinLnBrk="0" hangingPunct="1">
        <a:spcBef>
          <a:spcPct val="20000"/>
        </a:spcBef>
        <a:buFont typeface="Arial"/>
        <a:buChar char="•"/>
        <a:defRPr sz="2824" kern="1200">
          <a:solidFill>
            <a:schemeClr val="tx1"/>
          </a:solidFill>
          <a:latin typeface="+mn-lt"/>
          <a:ea typeface="+mn-ea"/>
          <a:cs typeface="+mn-cs"/>
        </a:defRPr>
      </a:lvl1pPr>
      <a:lvl2pPr marL="655579" indent="-252146" algn="l" defTabSz="403433" rtl="0" eaLnBrk="1" latinLnBrk="0" hangingPunct="1">
        <a:spcBef>
          <a:spcPct val="20000"/>
        </a:spcBef>
        <a:buFont typeface="Arial"/>
        <a:buChar char="–"/>
        <a:defRPr sz="2471" kern="1200">
          <a:solidFill>
            <a:schemeClr val="tx1"/>
          </a:solidFill>
          <a:latin typeface="+mn-lt"/>
          <a:ea typeface="+mn-ea"/>
          <a:cs typeface="+mn-cs"/>
        </a:defRPr>
      </a:lvl2pPr>
      <a:lvl3pPr marL="1008583" indent="-201717" algn="l" defTabSz="403433" rtl="0" eaLnBrk="1" latinLnBrk="0" hangingPunct="1">
        <a:spcBef>
          <a:spcPct val="20000"/>
        </a:spcBef>
        <a:buFont typeface="Arial"/>
        <a:buChar char="•"/>
        <a:defRPr sz="2118" kern="1200">
          <a:solidFill>
            <a:schemeClr val="tx1"/>
          </a:solidFill>
          <a:latin typeface="+mn-lt"/>
          <a:ea typeface="+mn-ea"/>
          <a:cs typeface="+mn-cs"/>
        </a:defRPr>
      </a:lvl3pPr>
      <a:lvl4pPr marL="1412016" indent="-201717" algn="l" defTabSz="403433" rtl="0" eaLnBrk="1" latinLnBrk="0" hangingPunct="1">
        <a:spcBef>
          <a:spcPct val="20000"/>
        </a:spcBef>
        <a:buFont typeface="Arial"/>
        <a:buChar char="–"/>
        <a:defRPr sz="1765" kern="1200">
          <a:solidFill>
            <a:schemeClr val="tx1"/>
          </a:solidFill>
          <a:latin typeface="+mn-lt"/>
          <a:ea typeface="+mn-ea"/>
          <a:cs typeface="+mn-cs"/>
        </a:defRPr>
      </a:lvl4pPr>
      <a:lvl5pPr marL="1815450" indent="-201717" algn="l" defTabSz="403433" rtl="0" eaLnBrk="1" latinLnBrk="0" hangingPunct="1">
        <a:spcBef>
          <a:spcPct val="20000"/>
        </a:spcBef>
        <a:buFont typeface="Arial"/>
        <a:buChar char="»"/>
        <a:defRPr sz="1765" kern="1200">
          <a:solidFill>
            <a:schemeClr val="tx1"/>
          </a:solidFill>
          <a:latin typeface="+mn-lt"/>
          <a:ea typeface="+mn-ea"/>
          <a:cs typeface="+mn-cs"/>
        </a:defRPr>
      </a:lvl5pPr>
      <a:lvl6pPr marL="2218883" indent="-201717" algn="l" defTabSz="403433" rtl="0" eaLnBrk="1" latinLnBrk="0" hangingPunct="1">
        <a:spcBef>
          <a:spcPct val="20000"/>
        </a:spcBef>
        <a:buFont typeface="Arial"/>
        <a:buChar char="•"/>
        <a:defRPr sz="1765" kern="1200">
          <a:solidFill>
            <a:schemeClr val="tx1"/>
          </a:solidFill>
          <a:latin typeface="+mn-lt"/>
          <a:ea typeface="+mn-ea"/>
          <a:cs typeface="+mn-cs"/>
        </a:defRPr>
      </a:lvl6pPr>
      <a:lvl7pPr marL="2622316" indent="-201717" algn="l" defTabSz="403433" rtl="0" eaLnBrk="1" latinLnBrk="0" hangingPunct="1">
        <a:spcBef>
          <a:spcPct val="20000"/>
        </a:spcBef>
        <a:buFont typeface="Arial"/>
        <a:buChar char="•"/>
        <a:defRPr sz="1765" kern="1200">
          <a:solidFill>
            <a:schemeClr val="tx1"/>
          </a:solidFill>
          <a:latin typeface="+mn-lt"/>
          <a:ea typeface="+mn-ea"/>
          <a:cs typeface="+mn-cs"/>
        </a:defRPr>
      </a:lvl7pPr>
      <a:lvl8pPr marL="3025750" indent="-201717" algn="l" defTabSz="403433" rtl="0" eaLnBrk="1" latinLnBrk="0" hangingPunct="1">
        <a:spcBef>
          <a:spcPct val="20000"/>
        </a:spcBef>
        <a:buFont typeface="Arial"/>
        <a:buChar char="•"/>
        <a:defRPr sz="1765" kern="1200">
          <a:solidFill>
            <a:schemeClr val="tx1"/>
          </a:solidFill>
          <a:latin typeface="+mn-lt"/>
          <a:ea typeface="+mn-ea"/>
          <a:cs typeface="+mn-cs"/>
        </a:defRPr>
      </a:lvl8pPr>
      <a:lvl9pPr marL="3429183" indent="-201717" algn="l" defTabSz="403433" rtl="0" eaLnBrk="1" latinLnBrk="0" hangingPunct="1">
        <a:spcBef>
          <a:spcPct val="20000"/>
        </a:spcBef>
        <a:buFont typeface="Arial"/>
        <a:buChar char="•"/>
        <a:defRPr sz="1765" kern="1200">
          <a:solidFill>
            <a:schemeClr val="tx1"/>
          </a:solidFill>
          <a:latin typeface="+mn-lt"/>
          <a:ea typeface="+mn-ea"/>
          <a:cs typeface="+mn-cs"/>
        </a:defRPr>
      </a:lvl9pPr>
    </p:bodyStyle>
    <p:otherStyle>
      <a:defPPr>
        <a:defRPr lang="en-US"/>
      </a:defPPr>
      <a:lvl1pPr marL="0" algn="l" defTabSz="403433" rtl="0" eaLnBrk="1" latinLnBrk="0" hangingPunct="1">
        <a:defRPr sz="1588" kern="1200">
          <a:solidFill>
            <a:schemeClr val="tx1"/>
          </a:solidFill>
          <a:latin typeface="+mn-lt"/>
          <a:ea typeface="+mn-ea"/>
          <a:cs typeface="+mn-cs"/>
        </a:defRPr>
      </a:lvl1pPr>
      <a:lvl2pPr marL="403433" algn="l" defTabSz="403433" rtl="0" eaLnBrk="1" latinLnBrk="0" hangingPunct="1">
        <a:defRPr sz="1588" kern="1200">
          <a:solidFill>
            <a:schemeClr val="tx1"/>
          </a:solidFill>
          <a:latin typeface="+mn-lt"/>
          <a:ea typeface="+mn-ea"/>
          <a:cs typeface="+mn-cs"/>
        </a:defRPr>
      </a:lvl2pPr>
      <a:lvl3pPr marL="806867" algn="l" defTabSz="403433" rtl="0" eaLnBrk="1" latinLnBrk="0" hangingPunct="1">
        <a:defRPr sz="1588" kern="1200">
          <a:solidFill>
            <a:schemeClr val="tx1"/>
          </a:solidFill>
          <a:latin typeface="+mn-lt"/>
          <a:ea typeface="+mn-ea"/>
          <a:cs typeface="+mn-cs"/>
        </a:defRPr>
      </a:lvl3pPr>
      <a:lvl4pPr marL="1210300" algn="l" defTabSz="403433" rtl="0" eaLnBrk="1" latinLnBrk="0" hangingPunct="1">
        <a:defRPr sz="1588" kern="1200">
          <a:solidFill>
            <a:schemeClr val="tx1"/>
          </a:solidFill>
          <a:latin typeface="+mn-lt"/>
          <a:ea typeface="+mn-ea"/>
          <a:cs typeface="+mn-cs"/>
        </a:defRPr>
      </a:lvl4pPr>
      <a:lvl5pPr marL="1613733" algn="l" defTabSz="403433" rtl="0" eaLnBrk="1" latinLnBrk="0" hangingPunct="1">
        <a:defRPr sz="1588" kern="1200">
          <a:solidFill>
            <a:schemeClr val="tx1"/>
          </a:solidFill>
          <a:latin typeface="+mn-lt"/>
          <a:ea typeface="+mn-ea"/>
          <a:cs typeface="+mn-cs"/>
        </a:defRPr>
      </a:lvl5pPr>
      <a:lvl6pPr marL="2017166" algn="l" defTabSz="403433" rtl="0" eaLnBrk="1" latinLnBrk="0" hangingPunct="1">
        <a:defRPr sz="1588" kern="1200">
          <a:solidFill>
            <a:schemeClr val="tx1"/>
          </a:solidFill>
          <a:latin typeface="+mn-lt"/>
          <a:ea typeface="+mn-ea"/>
          <a:cs typeface="+mn-cs"/>
        </a:defRPr>
      </a:lvl6pPr>
      <a:lvl7pPr marL="2420600" algn="l" defTabSz="403433" rtl="0" eaLnBrk="1" latinLnBrk="0" hangingPunct="1">
        <a:defRPr sz="1588" kern="1200">
          <a:solidFill>
            <a:schemeClr val="tx1"/>
          </a:solidFill>
          <a:latin typeface="+mn-lt"/>
          <a:ea typeface="+mn-ea"/>
          <a:cs typeface="+mn-cs"/>
        </a:defRPr>
      </a:lvl7pPr>
      <a:lvl8pPr marL="2824033" algn="l" defTabSz="403433" rtl="0" eaLnBrk="1" latinLnBrk="0" hangingPunct="1">
        <a:defRPr sz="1588" kern="1200">
          <a:solidFill>
            <a:schemeClr val="tx1"/>
          </a:solidFill>
          <a:latin typeface="+mn-lt"/>
          <a:ea typeface="+mn-ea"/>
          <a:cs typeface="+mn-cs"/>
        </a:defRPr>
      </a:lvl8pPr>
      <a:lvl9pPr marL="3227466" algn="l" defTabSz="403433" rtl="0" eaLnBrk="1" latinLnBrk="0" hangingPunct="1">
        <a:defRPr sz="158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94348"/>
            <a:ext cx="8229600" cy="2057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2880362"/>
            <a:ext cx="8229600" cy="81467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11441431"/>
            <a:ext cx="2133600" cy="657226"/>
          </a:xfrm>
          <a:prstGeom prst="rect">
            <a:avLst/>
          </a:prstGeom>
        </p:spPr>
        <p:txBody>
          <a:bodyPr vert="horz" lIns="91440" tIns="45720" rIns="91440" bIns="45720" rtlCol="0" anchor="ctr"/>
          <a:lstStyle>
            <a:lvl1pPr algn="l">
              <a:defRPr sz="1271">
                <a:solidFill>
                  <a:schemeClr val="tx1">
                    <a:tint val="75000"/>
                  </a:schemeClr>
                </a:solidFill>
              </a:defRPr>
            </a:lvl1pPr>
          </a:lstStyle>
          <a:p>
            <a:fld id="{20F0B881-AF0D-7048-8594-855D4CAAAA8E}" type="datetimeFigureOut">
              <a:rPr lang="en-US" smtClean="0"/>
              <a:t>8/25/2023</a:t>
            </a:fld>
            <a:endParaRPr lang="en-US"/>
          </a:p>
        </p:txBody>
      </p:sp>
      <p:sp>
        <p:nvSpPr>
          <p:cNvPr id="5" name="Footer Placeholder 4"/>
          <p:cNvSpPr>
            <a:spLocks noGrp="1"/>
          </p:cNvSpPr>
          <p:nvPr>
            <p:ph type="ftr" sz="quarter" idx="3"/>
          </p:nvPr>
        </p:nvSpPr>
        <p:spPr>
          <a:xfrm>
            <a:off x="3124200" y="11441431"/>
            <a:ext cx="2895600" cy="657226"/>
          </a:xfrm>
          <a:prstGeom prst="rect">
            <a:avLst/>
          </a:prstGeom>
        </p:spPr>
        <p:txBody>
          <a:bodyPr vert="horz" lIns="91440" tIns="45720" rIns="91440" bIns="45720" rtlCol="0" anchor="ctr"/>
          <a:lstStyle>
            <a:lvl1pPr algn="ctr">
              <a:defRPr sz="12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11441431"/>
            <a:ext cx="2133600" cy="657226"/>
          </a:xfrm>
          <a:prstGeom prst="rect">
            <a:avLst/>
          </a:prstGeom>
        </p:spPr>
        <p:txBody>
          <a:bodyPr vert="horz" lIns="91440" tIns="45720" rIns="91440" bIns="45720" rtlCol="0" anchor="ctr"/>
          <a:lstStyle>
            <a:lvl1pPr algn="r">
              <a:defRPr sz="1271">
                <a:solidFill>
                  <a:schemeClr val="tx1">
                    <a:tint val="75000"/>
                  </a:schemeClr>
                </a:solidFill>
              </a:defRPr>
            </a:lvl1pPr>
          </a:lstStyle>
          <a:p>
            <a:fld id="{779B4903-6F1A-1F4E-AEB8-CD40D9C90940}" type="slidenum">
              <a:rPr lang="en-US" smtClean="0"/>
              <a:t>‹#›</a:t>
            </a:fld>
            <a:endParaRPr lang="en-US"/>
          </a:p>
        </p:txBody>
      </p:sp>
    </p:spTree>
    <p:extLst>
      <p:ext uri="{BB962C8B-B14F-4D97-AF65-F5344CB8AC3E}">
        <p14:creationId xmlns:p14="http://schemas.microsoft.com/office/powerpoint/2010/main" val="403292165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84083" rtl="0" eaLnBrk="1" latinLnBrk="0" hangingPunct="1">
        <a:spcBef>
          <a:spcPct val="0"/>
        </a:spcBef>
        <a:buNone/>
        <a:defRPr sz="4659" kern="1200">
          <a:solidFill>
            <a:schemeClr val="tx1"/>
          </a:solidFill>
          <a:latin typeface="+mj-lt"/>
          <a:ea typeface="+mj-ea"/>
          <a:cs typeface="+mj-cs"/>
        </a:defRPr>
      </a:lvl1pPr>
    </p:titleStyle>
    <p:bodyStyle>
      <a:lvl1pPr marL="363063" indent="-363063" algn="l" defTabSz="484083" rtl="0" eaLnBrk="1" latinLnBrk="0" hangingPunct="1">
        <a:spcBef>
          <a:spcPct val="20000"/>
        </a:spcBef>
        <a:buFont typeface="Arial"/>
        <a:buChar char="•"/>
        <a:defRPr sz="3388" kern="1200">
          <a:solidFill>
            <a:schemeClr val="tx1"/>
          </a:solidFill>
          <a:latin typeface="+mn-lt"/>
          <a:ea typeface="+mn-ea"/>
          <a:cs typeface="+mn-cs"/>
        </a:defRPr>
      </a:lvl1pPr>
      <a:lvl2pPr marL="786635" indent="-302552" algn="l" defTabSz="484083" rtl="0" eaLnBrk="1" latinLnBrk="0" hangingPunct="1">
        <a:spcBef>
          <a:spcPct val="20000"/>
        </a:spcBef>
        <a:buFont typeface="Arial"/>
        <a:buChar char="–"/>
        <a:defRPr sz="2965" kern="1200">
          <a:solidFill>
            <a:schemeClr val="tx1"/>
          </a:solidFill>
          <a:latin typeface="+mn-lt"/>
          <a:ea typeface="+mn-ea"/>
          <a:cs typeface="+mn-cs"/>
        </a:defRPr>
      </a:lvl2pPr>
      <a:lvl3pPr marL="1210208" indent="-242042" algn="l" defTabSz="484083" rtl="0" eaLnBrk="1" latinLnBrk="0" hangingPunct="1">
        <a:spcBef>
          <a:spcPct val="20000"/>
        </a:spcBef>
        <a:buFont typeface="Arial"/>
        <a:buChar char="•"/>
        <a:defRPr sz="2541" kern="1200">
          <a:solidFill>
            <a:schemeClr val="tx1"/>
          </a:solidFill>
          <a:latin typeface="+mn-lt"/>
          <a:ea typeface="+mn-ea"/>
          <a:cs typeface="+mn-cs"/>
        </a:defRPr>
      </a:lvl3pPr>
      <a:lvl4pPr marL="1694292" indent="-242042" algn="l" defTabSz="484083" rtl="0" eaLnBrk="1" latinLnBrk="0" hangingPunct="1">
        <a:spcBef>
          <a:spcPct val="20000"/>
        </a:spcBef>
        <a:buFont typeface="Arial"/>
        <a:buChar char="–"/>
        <a:defRPr sz="2118" kern="1200">
          <a:solidFill>
            <a:schemeClr val="tx1"/>
          </a:solidFill>
          <a:latin typeface="+mn-lt"/>
          <a:ea typeface="+mn-ea"/>
          <a:cs typeface="+mn-cs"/>
        </a:defRPr>
      </a:lvl4pPr>
      <a:lvl5pPr marL="2178375" indent="-242042" algn="l" defTabSz="484083" rtl="0" eaLnBrk="1" latinLnBrk="0" hangingPunct="1">
        <a:spcBef>
          <a:spcPct val="20000"/>
        </a:spcBef>
        <a:buFont typeface="Arial"/>
        <a:buChar char="»"/>
        <a:defRPr sz="2118" kern="1200">
          <a:solidFill>
            <a:schemeClr val="tx1"/>
          </a:solidFill>
          <a:latin typeface="+mn-lt"/>
          <a:ea typeface="+mn-ea"/>
          <a:cs typeface="+mn-cs"/>
        </a:defRPr>
      </a:lvl5pPr>
      <a:lvl6pPr marL="2662458" indent="-242042" algn="l" defTabSz="484083" rtl="0" eaLnBrk="1" latinLnBrk="0" hangingPunct="1">
        <a:spcBef>
          <a:spcPct val="20000"/>
        </a:spcBef>
        <a:buFont typeface="Arial"/>
        <a:buChar char="•"/>
        <a:defRPr sz="2118" kern="1200">
          <a:solidFill>
            <a:schemeClr val="tx1"/>
          </a:solidFill>
          <a:latin typeface="+mn-lt"/>
          <a:ea typeface="+mn-ea"/>
          <a:cs typeface="+mn-cs"/>
        </a:defRPr>
      </a:lvl6pPr>
      <a:lvl7pPr marL="3146542" indent="-242042" algn="l" defTabSz="484083" rtl="0" eaLnBrk="1" latinLnBrk="0" hangingPunct="1">
        <a:spcBef>
          <a:spcPct val="20000"/>
        </a:spcBef>
        <a:buFont typeface="Arial"/>
        <a:buChar char="•"/>
        <a:defRPr sz="2118" kern="1200">
          <a:solidFill>
            <a:schemeClr val="tx1"/>
          </a:solidFill>
          <a:latin typeface="+mn-lt"/>
          <a:ea typeface="+mn-ea"/>
          <a:cs typeface="+mn-cs"/>
        </a:defRPr>
      </a:lvl7pPr>
      <a:lvl8pPr marL="3630625" indent="-242042" algn="l" defTabSz="484083" rtl="0" eaLnBrk="1" latinLnBrk="0" hangingPunct="1">
        <a:spcBef>
          <a:spcPct val="20000"/>
        </a:spcBef>
        <a:buFont typeface="Arial"/>
        <a:buChar char="•"/>
        <a:defRPr sz="2118" kern="1200">
          <a:solidFill>
            <a:schemeClr val="tx1"/>
          </a:solidFill>
          <a:latin typeface="+mn-lt"/>
          <a:ea typeface="+mn-ea"/>
          <a:cs typeface="+mn-cs"/>
        </a:defRPr>
      </a:lvl8pPr>
      <a:lvl9pPr marL="4114709" indent="-242042" algn="l" defTabSz="484083" rtl="0" eaLnBrk="1" latinLnBrk="0" hangingPunct="1">
        <a:spcBef>
          <a:spcPct val="20000"/>
        </a:spcBef>
        <a:buFont typeface="Arial"/>
        <a:buChar char="•"/>
        <a:defRPr sz="2118" kern="1200">
          <a:solidFill>
            <a:schemeClr val="tx1"/>
          </a:solidFill>
          <a:latin typeface="+mn-lt"/>
          <a:ea typeface="+mn-ea"/>
          <a:cs typeface="+mn-cs"/>
        </a:defRPr>
      </a:lvl9pPr>
    </p:bodyStyle>
    <p:otherStyle>
      <a:defPPr>
        <a:defRPr lang="en-US"/>
      </a:defPPr>
      <a:lvl1pPr marL="0" algn="l" defTabSz="484083" rtl="0" eaLnBrk="1" latinLnBrk="0" hangingPunct="1">
        <a:defRPr sz="1906" kern="1200">
          <a:solidFill>
            <a:schemeClr val="tx1"/>
          </a:solidFill>
          <a:latin typeface="+mn-lt"/>
          <a:ea typeface="+mn-ea"/>
          <a:cs typeface="+mn-cs"/>
        </a:defRPr>
      </a:lvl1pPr>
      <a:lvl2pPr marL="484083" algn="l" defTabSz="484083" rtl="0" eaLnBrk="1" latinLnBrk="0" hangingPunct="1">
        <a:defRPr sz="1906" kern="1200">
          <a:solidFill>
            <a:schemeClr val="tx1"/>
          </a:solidFill>
          <a:latin typeface="+mn-lt"/>
          <a:ea typeface="+mn-ea"/>
          <a:cs typeface="+mn-cs"/>
        </a:defRPr>
      </a:lvl2pPr>
      <a:lvl3pPr marL="968167" algn="l" defTabSz="484083" rtl="0" eaLnBrk="1" latinLnBrk="0" hangingPunct="1">
        <a:defRPr sz="1906" kern="1200">
          <a:solidFill>
            <a:schemeClr val="tx1"/>
          </a:solidFill>
          <a:latin typeface="+mn-lt"/>
          <a:ea typeface="+mn-ea"/>
          <a:cs typeface="+mn-cs"/>
        </a:defRPr>
      </a:lvl3pPr>
      <a:lvl4pPr marL="1452250" algn="l" defTabSz="484083" rtl="0" eaLnBrk="1" latinLnBrk="0" hangingPunct="1">
        <a:defRPr sz="1906" kern="1200">
          <a:solidFill>
            <a:schemeClr val="tx1"/>
          </a:solidFill>
          <a:latin typeface="+mn-lt"/>
          <a:ea typeface="+mn-ea"/>
          <a:cs typeface="+mn-cs"/>
        </a:defRPr>
      </a:lvl4pPr>
      <a:lvl5pPr marL="1936333" algn="l" defTabSz="484083" rtl="0" eaLnBrk="1" latinLnBrk="0" hangingPunct="1">
        <a:defRPr sz="1906" kern="1200">
          <a:solidFill>
            <a:schemeClr val="tx1"/>
          </a:solidFill>
          <a:latin typeface="+mn-lt"/>
          <a:ea typeface="+mn-ea"/>
          <a:cs typeface="+mn-cs"/>
        </a:defRPr>
      </a:lvl5pPr>
      <a:lvl6pPr marL="2420417" algn="l" defTabSz="484083" rtl="0" eaLnBrk="1" latinLnBrk="0" hangingPunct="1">
        <a:defRPr sz="1906" kern="1200">
          <a:solidFill>
            <a:schemeClr val="tx1"/>
          </a:solidFill>
          <a:latin typeface="+mn-lt"/>
          <a:ea typeface="+mn-ea"/>
          <a:cs typeface="+mn-cs"/>
        </a:defRPr>
      </a:lvl6pPr>
      <a:lvl7pPr marL="2904500" algn="l" defTabSz="484083" rtl="0" eaLnBrk="1" latinLnBrk="0" hangingPunct="1">
        <a:defRPr sz="1906" kern="1200">
          <a:solidFill>
            <a:schemeClr val="tx1"/>
          </a:solidFill>
          <a:latin typeface="+mn-lt"/>
          <a:ea typeface="+mn-ea"/>
          <a:cs typeface="+mn-cs"/>
        </a:defRPr>
      </a:lvl7pPr>
      <a:lvl8pPr marL="3388584" algn="l" defTabSz="484083" rtl="0" eaLnBrk="1" latinLnBrk="0" hangingPunct="1">
        <a:defRPr sz="1906" kern="1200">
          <a:solidFill>
            <a:schemeClr val="tx1"/>
          </a:solidFill>
          <a:latin typeface="+mn-lt"/>
          <a:ea typeface="+mn-ea"/>
          <a:cs typeface="+mn-cs"/>
        </a:defRPr>
      </a:lvl8pPr>
      <a:lvl9pPr marL="3872667" algn="l" defTabSz="484083" rtl="0" eaLnBrk="1" latinLnBrk="0" hangingPunct="1">
        <a:defRPr sz="190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94348"/>
            <a:ext cx="8229600" cy="2057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2880362"/>
            <a:ext cx="8229600" cy="81467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11441431"/>
            <a:ext cx="2133600" cy="657226"/>
          </a:xfrm>
          <a:prstGeom prst="rect">
            <a:avLst/>
          </a:prstGeom>
        </p:spPr>
        <p:txBody>
          <a:bodyPr vert="horz" lIns="91440" tIns="45720" rIns="91440" bIns="45720" rtlCol="0" anchor="ctr"/>
          <a:lstStyle>
            <a:lvl1pPr algn="l">
              <a:defRPr sz="1412">
                <a:solidFill>
                  <a:schemeClr val="tx1">
                    <a:tint val="75000"/>
                  </a:schemeClr>
                </a:solidFill>
              </a:defRPr>
            </a:lvl1pPr>
          </a:lstStyle>
          <a:p>
            <a:fld id="{20F0B881-AF0D-7048-8594-855D4CAAAA8E}" type="datetimeFigureOut">
              <a:rPr lang="en-US" smtClean="0"/>
              <a:t>8/25/2023</a:t>
            </a:fld>
            <a:endParaRPr lang="en-US"/>
          </a:p>
        </p:txBody>
      </p:sp>
      <p:sp>
        <p:nvSpPr>
          <p:cNvPr id="5" name="Footer Placeholder 4"/>
          <p:cNvSpPr>
            <a:spLocks noGrp="1"/>
          </p:cNvSpPr>
          <p:nvPr>
            <p:ph type="ftr" sz="quarter" idx="3"/>
          </p:nvPr>
        </p:nvSpPr>
        <p:spPr>
          <a:xfrm>
            <a:off x="3124200" y="11441431"/>
            <a:ext cx="2895600" cy="657226"/>
          </a:xfrm>
          <a:prstGeom prst="rect">
            <a:avLst/>
          </a:prstGeom>
        </p:spPr>
        <p:txBody>
          <a:bodyPr vert="horz" lIns="91440" tIns="45720" rIns="91440" bIns="45720" rtlCol="0" anchor="ctr"/>
          <a:lstStyle>
            <a:lvl1pPr algn="ctr">
              <a:defRPr sz="141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11441431"/>
            <a:ext cx="2133600" cy="657226"/>
          </a:xfrm>
          <a:prstGeom prst="rect">
            <a:avLst/>
          </a:prstGeom>
        </p:spPr>
        <p:txBody>
          <a:bodyPr vert="horz" lIns="91440" tIns="45720" rIns="91440" bIns="45720" rtlCol="0" anchor="ctr"/>
          <a:lstStyle>
            <a:lvl1pPr algn="r">
              <a:defRPr sz="1412">
                <a:solidFill>
                  <a:schemeClr val="tx1">
                    <a:tint val="75000"/>
                  </a:schemeClr>
                </a:solidFill>
              </a:defRPr>
            </a:lvl1pPr>
          </a:lstStyle>
          <a:p>
            <a:fld id="{779B4903-6F1A-1F4E-AEB8-CD40D9C90940}" type="slidenum">
              <a:rPr lang="en-US" smtClean="0"/>
              <a:t>‹#›</a:t>
            </a:fld>
            <a:endParaRPr lang="en-US"/>
          </a:p>
        </p:txBody>
      </p:sp>
    </p:spTree>
    <p:extLst>
      <p:ext uri="{BB962C8B-B14F-4D97-AF65-F5344CB8AC3E}">
        <p14:creationId xmlns:p14="http://schemas.microsoft.com/office/powerpoint/2010/main" val="403292165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537896" rtl="0" eaLnBrk="1" latinLnBrk="0" hangingPunct="1">
        <a:spcBef>
          <a:spcPct val="0"/>
        </a:spcBef>
        <a:buNone/>
        <a:defRPr sz="5177" kern="1200">
          <a:solidFill>
            <a:schemeClr val="tx1"/>
          </a:solidFill>
          <a:latin typeface="+mj-lt"/>
          <a:ea typeface="+mj-ea"/>
          <a:cs typeface="+mj-cs"/>
        </a:defRPr>
      </a:lvl1pPr>
    </p:titleStyle>
    <p:bodyStyle>
      <a:lvl1pPr marL="403422" indent="-403422" algn="l" defTabSz="537896" rtl="0" eaLnBrk="1" latinLnBrk="0" hangingPunct="1">
        <a:spcBef>
          <a:spcPct val="20000"/>
        </a:spcBef>
        <a:buFont typeface="Arial"/>
        <a:buChar char="•"/>
        <a:defRPr sz="3765" kern="1200">
          <a:solidFill>
            <a:schemeClr val="tx1"/>
          </a:solidFill>
          <a:latin typeface="+mn-lt"/>
          <a:ea typeface="+mn-ea"/>
          <a:cs typeface="+mn-cs"/>
        </a:defRPr>
      </a:lvl1pPr>
      <a:lvl2pPr marL="874081" indent="-336185" algn="l" defTabSz="537896" rtl="0" eaLnBrk="1" latinLnBrk="0" hangingPunct="1">
        <a:spcBef>
          <a:spcPct val="20000"/>
        </a:spcBef>
        <a:buFont typeface="Arial"/>
        <a:buChar char="–"/>
        <a:defRPr sz="3294" kern="1200">
          <a:solidFill>
            <a:schemeClr val="tx1"/>
          </a:solidFill>
          <a:latin typeface="+mn-lt"/>
          <a:ea typeface="+mn-ea"/>
          <a:cs typeface="+mn-cs"/>
        </a:defRPr>
      </a:lvl2pPr>
      <a:lvl3pPr marL="1344740" indent="-268948" algn="l" defTabSz="537896" rtl="0" eaLnBrk="1" latinLnBrk="0" hangingPunct="1">
        <a:spcBef>
          <a:spcPct val="20000"/>
        </a:spcBef>
        <a:buFont typeface="Arial"/>
        <a:buChar char="•"/>
        <a:defRPr sz="2824" kern="1200">
          <a:solidFill>
            <a:schemeClr val="tx1"/>
          </a:solidFill>
          <a:latin typeface="+mn-lt"/>
          <a:ea typeface="+mn-ea"/>
          <a:cs typeface="+mn-cs"/>
        </a:defRPr>
      </a:lvl3pPr>
      <a:lvl4pPr marL="1882635" indent="-268948" algn="l" defTabSz="537896" rtl="0" eaLnBrk="1" latinLnBrk="0" hangingPunct="1">
        <a:spcBef>
          <a:spcPct val="20000"/>
        </a:spcBef>
        <a:buFont typeface="Arial"/>
        <a:buChar char="–"/>
        <a:defRPr sz="2353" kern="1200">
          <a:solidFill>
            <a:schemeClr val="tx1"/>
          </a:solidFill>
          <a:latin typeface="+mn-lt"/>
          <a:ea typeface="+mn-ea"/>
          <a:cs typeface="+mn-cs"/>
        </a:defRPr>
      </a:lvl4pPr>
      <a:lvl5pPr marL="2420531" indent="-268948" algn="l" defTabSz="537896" rtl="0" eaLnBrk="1" latinLnBrk="0" hangingPunct="1">
        <a:spcBef>
          <a:spcPct val="20000"/>
        </a:spcBef>
        <a:buFont typeface="Arial"/>
        <a:buChar char="»"/>
        <a:defRPr sz="2353" kern="1200">
          <a:solidFill>
            <a:schemeClr val="tx1"/>
          </a:solidFill>
          <a:latin typeface="+mn-lt"/>
          <a:ea typeface="+mn-ea"/>
          <a:cs typeface="+mn-cs"/>
        </a:defRPr>
      </a:lvl5pPr>
      <a:lvl6pPr marL="2958427" indent="-268948" algn="l" defTabSz="537896" rtl="0" eaLnBrk="1" latinLnBrk="0" hangingPunct="1">
        <a:spcBef>
          <a:spcPct val="20000"/>
        </a:spcBef>
        <a:buFont typeface="Arial"/>
        <a:buChar char="•"/>
        <a:defRPr sz="2353" kern="1200">
          <a:solidFill>
            <a:schemeClr val="tx1"/>
          </a:solidFill>
          <a:latin typeface="+mn-lt"/>
          <a:ea typeface="+mn-ea"/>
          <a:cs typeface="+mn-cs"/>
        </a:defRPr>
      </a:lvl6pPr>
      <a:lvl7pPr marL="3496323" indent="-268948" algn="l" defTabSz="537896" rtl="0" eaLnBrk="1" latinLnBrk="0" hangingPunct="1">
        <a:spcBef>
          <a:spcPct val="20000"/>
        </a:spcBef>
        <a:buFont typeface="Arial"/>
        <a:buChar char="•"/>
        <a:defRPr sz="2353" kern="1200">
          <a:solidFill>
            <a:schemeClr val="tx1"/>
          </a:solidFill>
          <a:latin typeface="+mn-lt"/>
          <a:ea typeface="+mn-ea"/>
          <a:cs typeface="+mn-cs"/>
        </a:defRPr>
      </a:lvl7pPr>
      <a:lvl8pPr marL="4034219" indent="-268948" algn="l" defTabSz="537896" rtl="0" eaLnBrk="1" latinLnBrk="0" hangingPunct="1">
        <a:spcBef>
          <a:spcPct val="20000"/>
        </a:spcBef>
        <a:buFont typeface="Arial"/>
        <a:buChar char="•"/>
        <a:defRPr sz="2353" kern="1200">
          <a:solidFill>
            <a:schemeClr val="tx1"/>
          </a:solidFill>
          <a:latin typeface="+mn-lt"/>
          <a:ea typeface="+mn-ea"/>
          <a:cs typeface="+mn-cs"/>
        </a:defRPr>
      </a:lvl8pPr>
      <a:lvl9pPr marL="4572114" indent="-268948" algn="l" defTabSz="537896" rtl="0" eaLnBrk="1" latinLnBrk="0" hangingPunct="1">
        <a:spcBef>
          <a:spcPct val="20000"/>
        </a:spcBef>
        <a:buFont typeface="Arial"/>
        <a:buChar char="•"/>
        <a:defRPr sz="2353" kern="1200">
          <a:solidFill>
            <a:schemeClr val="tx1"/>
          </a:solidFill>
          <a:latin typeface="+mn-lt"/>
          <a:ea typeface="+mn-ea"/>
          <a:cs typeface="+mn-cs"/>
        </a:defRPr>
      </a:lvl9pPr>
    </p:bodyStyle>
    <p:otherStyle>
      <a:defPPr>
        <a:defRPr lang="en-US"/>
      </a:defPPr>
      <a:lvl1pPr marL="0" algn="l" defTabSz="537896" rtl="0" eaLnBrk="1" latinLnBrk="0" hangingPunct="1">
        <a:defRPr sz="2118" kern="1200">
          <a:solidFill>
            <a:schemeClr val="tx1"/>
          </a:solidFill>
          <a:latin typeface="+mn-lt"/>
          <a:ea typeface="+mn-ea"/>
          <a:cs typeface="+mn-cs"/>
        </a:defRPr>
      </a:lvl1pPr>
      <a:lvl2pPr marL="537896" algn="l" defTabSz="537896" rtl="0" eaLnBrk="1" latinLnBrk="0" hangingPunct="1">
        <a:defRPr sz="2118" kern="1200">
          <a:solidFill>
            <a:schemeClr val="tx1"/>
          </a:solidFill>
          <a:latin typeface="+mn-lt"/>
          <a:ea typeface="+mn-ea"/>
          <a:cs typeface="+mn-cs"/>
        </a:defRPr>
      </a:lvl2pPr>
      <a:lvl3pPr marL="1075792" algn="l" defTabSz="537896" rtl="0" eaLnBrk="1" latinLnBrk="0" hangingPunct="1">
        <a:defRPr sz="2118" kern="1200">
          <a:solidFill>
            <a:schemeClr val="tx1"/>
          </a:solidFill>
          <a:latin typeface="+mn-lt"/>
          <a:ea typeface="+mn-ea"/>
          <a:cs typeface="+mn-cs"/>
        </a:defRPr>
      </a:lvl3pPr>
      <a:lvl4pPr marL="1613687" algn="l" defTabSz="537896" rtl="0" eaLnBrk="1" latinLnBrk="0" hangingPunct="1">
        <a:defRPr sz="2118" kern="1200">
          <a:solidFill>
            <a:schemeClr val="tx1"/>
          </a:solidFill>
          <a:latin typeface="+mn-lt"/>
          <a:ea typeface="+mn-ea"/>
          <a:cs typeface="+mn-cs"/>
        </a:defRPr>
      </a:lvl4pPr>
      <a:lvl5pPr marL="2151583" algn="l" defTabSz="537896" rtl="0" eaLnBrk="1" latinLnBrk="0" hangingPunct="1">
        <a:defRPr sz="2118" kern="1200">
          <a:solidFill>
            <a:schemeClr val="tx1"/>
          </a:solidFill>
          <a:latin typeface="+mn-lt"/>
          <a:ea typeface="+mn-ea"/>
          <a:cs typeface="+mn-cs"/>
        </a:defRPr>
      </a:lvl5pPr>
      <a:lvl6pPr marL="2689479" algn="l" defTabSz="537896" rtl="0" eaLnBrk="1" latinLnBrk="0" hangingPunct="1">
        <a:defRPr sz="2118" kern="1200">
          <a:solidFill>
            <a:schemeClr val="tx1"/>
          </a:solidFill>
          <a:latin typeface="+mn-lt"/>
          <a:ea typeface="+mn-ea"/>
          <a:cs typeface="+mn-cs"/>
        </a:defRPr>
      </a:lvl6pPr>
      <a:lvl7pPr marL="3227375" algn="l" defTabSz="537896" rtl="0" eaLnBrk="1" latinLnBrk="0" hangingPunct="1">
        <a:defRPr sz="2118" kern="1200">
          <a:solidFill>
            <a:schemeClr val="tx1"/>
          </a:solidFill>
          <a:latin typeface="+mn-lt"/>
          <a:ea typeface="+mn-ea"/>
          <a:cs typeface="+mn-cs"/>
        </a:defRPr>
      </a:lvl7pPr>
      <a:lvl8pPr marL="3765271" algn="l" defTabSz="537896" rtl="0" eaLnBrk="1" latinLnBrk="0" hangingPunct="1">
        <a:defRPr sz="2118" kern="1200">
          <a:solidFill>
            <a:schemeClr val="tx1"/>
          </a:solidFill>
          <a:latin typeface="+mn-lt"/>
          <a:ea typeface="+mn-ea"/>
          <a:cs typeface="+mn-cs"/>
        </a:defRPr>
      </a:lvl8pPr>
      <a:lvl9pPr marL="4303166" algn="l" defTabSz="537896" rtl="0" eaLnBrk="1" latinLnBrk="0" hangingPunct="1">
        <a:defRPr sz="21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4" name="TextBox 23"/>
          <p:cNvSpPr txBox="1"/>
          <p:nvPr/>
        </p:nvSpPr>
        <p:spPr>
          <a:xfrm>
            <a:off x="3117054" y="1498726"/>
            <a:ext cx="8804437" cy="769441"/>
          </a:xfrm>
          <a:prstGeom prst="rect">
            <a:avLst/>
          </a:prstGeom>
          <a:noFill/>
        </p:spPr>
        <p:txBody>
          <a:bodyPr wrap="square" lIns="91440" tIns="45720" rIns="91440" bIns="45720" rtlCol="0" anchor="t">
            <a:spAutoFit/>
          </a:bodyPr>
          <a:lstStyle/>
          <a:p>
            <a:r>
              <a:rPr lang="en-US" sz="4400">
                <a:latin typeface="KG Eyes Wide Open"/>
                <a:cs typeface="KG Eyes Wide Open"/>
              </a:rPr>
              <a:t>Mrs. Lefeld's Class </a:t>
            </a:r>
          </a:p>
        </p:txBody>
      </p:sp>
      <p:sp>
        <p:nvSpPr>
          <p:cNvPr id="25" name="TextBox 24"/>
          <p:cNvSpPr txBox="1"/>
          <p:nvPr/>
        </p:nvSpPr>
        <p:spPr>
          <a:xfrm>
            <a:off x="857354" y="2414562"/>
            <a:ext cx="7429292" cy="825611"/>
          </a:xfrm>
          <a:prstGeom prst="rect">
            <a:avLst/>
          </a:prstGeom>
          <a:noFill/>
        </p:spPr>
        <p:txBody>
          <a:bodyPr wrap="square" rtlCol="0">
            <a:spAutoFit/>
          </a:bodyPr>
          <a:lstStyle/>
          <a:p>
            <a:pPr algn="ctr"/>
            <a:r>
              <a:rPr lang="en-US" sz="4765" b="1">
                <a:latin typeface="HelloAntsClose" panose="02000603000000000000" pitchFamily="2" charset="0"/>
                <a:ea typeface="HelloAntsClose" panose="02000603000000000000" pitchFamily="2" charset="0"/>
                <a:cs typeface="Shadows Into Light"/>
              </a:rPr>
              <a:t>The Third Grade Wave</a:t>
            </a:r>
          </a:p>
        </p:txBody>
      </p:sp>
      <p:sp>
        <p:nvSpPr>
          <p:cNvPr id="9" name="TextBox 8"/>
          <p:cNvSpPr txBox="1"/>
          <p:nvPr/>
        </p:nvSpPr>
        <p:spPr>
          <a:xfrm>
            <a:off x="3117482" y="3077133"/>
            <a:ext cx="4652758" cy="418256"/>
          </a:xfrm>
          <a:prstGeom prst="rect">
            <a:avLst/>
          </a:prstGeom>
          <a:noFill/>
        </p:spPr>
        <p:txBody>
          <a:bodyPr wrap="square" lIns="91440" tIns="45720" rIns="91440" bIns="45720" rtlCol="0" anchor="t">
            <a:spAutoFit/>
          </a:bodyPr>
          <a:lstStyle/>
          <a:p>
            <a:pPr algn="r"/>
            <a:r>
              <a:rPr lang="en-US" sz="2100">
                <a:latin typeface="Century Gothic"/>
                <a:cs typeface="Shadows Into Light"/>
              </a:rPr>
              <a:t>August and September 2023</a:t>
            </a:r>
            <a:endParaRPr lang="en-US" sz="2118">
              <a:latin typeface="Century Gothic" panose="020B0502020202020204" pitchFamily="34" charset="0"/>
              <a:cs typeface="Shadows Into Light"/>
            </a:endParaRPr>
          </a:p>
        </p:txBody>
      </p:sp>
      <p:sp>
        <p:nvSpPr>
          <p:cNvPr id="30" name="TextBox 29"/>
          <p:cNvSpPr txBox="1"/>
          <p:nvPr/>
        </p:nvSpPr>
        <p:spPr>
          <a:xfrm>
            <a:off x="9503422" y="2487407"/>
            <a:ext cx="3389225" cy="312265"/>
          </a:xfrm>
          <a:prstGeom prst="rect">
            <a:avLst/>
          </a:prstGeom>
          <a:solidFill>
            <a:schemeClr val="bg1"/>
          </a:solidFill>
          <a:ln w="63500" cmpd="sng">
            <a:solidFill>
              <a:schemeClr val="tx1"/>
            </a:solidFill>
          </a:ln>
        </p:spPr>
        <p:txBody>
          <a:bodyPr wrap="square" rtlCol="0">
            <a:spAutoFit/>
          </a:bodyPr>
          <a:lstStyle/>
          <a:p>
            <a:pPr algn="ctr"/>
            <a:endParaRPr lang="en-US" sz="1429">
              <a:latin typeface="Century Gothic" panose="020B0502020202020204" pitchFamily="34" charset="0"/>
              <a:cs typeface="Shadows Into Light"/>
            </a:endParaRPr>
          </a:p>
        </p:txBody>
      </p:sp>
      <p:pic>
        <p:nvPicPr>
          <p:cNvPr id="17" name="officeArt object">
            <a:extLst>
              <a:ext uri="{FF2B5EF4-FFF2-40B4-BE49-F238E27FC236}">
                <a16:creationId xmlns:a16="http://schemas.microsoft.com/office/drawing/2014/main" id="{84471F00-4001-48BE-AD35-B3EE6C7D9290}"/>
              </a:ext>
            </a:extLst>
          </p:cNvPr>
          <p:cNvPicPr/>
          <p:nvPr/>
        </p:nvPicPr>
        <p:blipFill>
          <a:blip r:embed="rId3"/>
          <a:srcRect l="15310" t="23387" r="15370" b="26639"/>
          <a:stretch>
            <a:fillRect/>
          </a:stretch>
        </p:blipFill>
        <p:spPr>
          <a:xfrm>
            <a:off x="1100952" y="1689685"/>
            <a:ext cx="1965962" cy="796627"/>
          </a:xfrm>
          <a:custGeom>
            <a:avLst/>
            <a:gdLst/>
            <a:ahLst/>
            <a:cxnLst>
              <a:cxn ang="0">
                <a:pos x="wd2" y="hd2"/>
              </a:cxn>
              <a:cxn ang="5400000">
                <a:pos x="wd2" y="hd2"/>
              </a:cxn>
              <a:cxn ang="10800000">
                <a:pos x="wd2" y="hd2"/>
              </a:cxn>
              <a:cxn ang="16200000">
                <a:pos x="wd2" y="hd2"/>
              </a:cxn>
            </a:cxnLst>
            <a:rect l="0" t="0" r="r" b="b"/>
            <a:pathLst>
              <a:path w="21363" h="21404" extrusionOk="0">
                <a:moveTo>
                  <a:pt x="15523" y="1"/>
                </a:moveTo>
                <a:cubicBezTo>
                  <a:pt x="13255" y="-9"/>
                  <a:pt x="11189" y="1798"/>
                  <a:pt x="8222" y="6379"/>
                </a:cubicBezTo>
                <a:cubicBezTo>
                  <a:pt x="7506" y="7485"/>
                  <a:pt x="6579" y="8760"/>
                  <a:pt x="5666" y="9935"/>
                </a:cubicBezTo>
                <a:cubicBezTo>
                  <a:pt x="5550" y="10085"/>
                  <a:pt x="5436" y="10234"/>
                  <a:pt x="5322" y="10378"/>
                </a:cubicBezTo>
                <a:cubicBezTo>
                  <a:pt x="4239" y="11746"/>
                  <a:pt x="3217" y="12911"/>
                  <a:pt x="2645" y="13384"/>
                </a:cubicBezTo>
                <a:cubicBezTo>
                  <a:pt x="1813" y="14072"/>
                  <a:pt x="1272" y="14197"/>
                  <a:pt x="822" y="13781"/>
                </a:cubicBezTo>
                <a:cubicBezTo>
                  <a:pt x="799" y="13762"/>
                  <a:pt x="776" y="13737"/>
                  <a:pt x="754" y="13715"/>
                </a:cubicBezTo>
                <a:cubicBezTo>
                  <a:pt x="731" y="13690"/>
                  <a:pt x="706" y="13671"/>
                  <a:pt x="684" y="13644"/>
                </a:cubicBezTo>
                <a:cubicBezTo>
                  <a:pt x="603" y="13551"/>
                  <a:pt x="524" y="13439"/>
                  <a:pt x="447" y="13303"/>
                </a:cubicBezTo>
                <a:cubicBezTo>
                  <a:pt x="-237" y="12199"/>
                  <a:pt x="-106" y="13257"/>
                  <a:pt x="639" y="14656"/>
                </a:cubicBezTo>
                <a:cubicBezTo>
                  <a:pt x="1174" y="15661"/>
                  <a:pt x="1897" y="16421"/>
                  <a:pt x="2316" y="16421"/>
                </a:cubicBezTo>
                <a:cubicBezTo>
                  <a:pt x="2449" y="16421"/>
                  <a:pt x="2842" y="16741"/>
                  <a:pt x="3188" y="17133"/>
                </a:cubicBezTo>
                <a:cubicBezTo>
                  <a:pt x="4058" y="18116"/>
                  <a:pt x="5202" y="18123"/>
                  <a:pt x="6322" y="17148"/>
                </a:cubicBezTo>
                <a:cubicBezTo>
                  <a:pt x="7036" y="16527"/>
                  <a:pt x="7139" y="16498"/>
                  <a:pt x="7460" y="16828"/>
                </a:cubicBezTo>
                <a:cubicBezTo>
                  <a:pt x="7769" y="17146"/>
                  <a:pt x="7939" y="17124"/>
                  <a:pt x="8823" y="16675"/>
                </a:cubicBezTo>
                <a:cubicBezTo>
                  <a:pt x="10058" y="16048"/>
                  <a:pt x="10842" y="16029"/>
                  <a:pt x="11852" y="16589"/>
                </a:cubicBezTo>
                <a:cubicBezTo>
                  <a:pt x="12851" y="17143"/>
                  <a:pt x="13125" y="17506"/>
                  <a:pt x="13558" y="18842"/>
                </a:cubicBezTo>
                <a:cubicBezTo>
                  <a:pt x="13579" y="18909"/>
                  <a:pt x="13608" y="18989"/>
                  <a:pt x="13632" y="19061"/>
                </a:cubicBezTo>
                <a:cubicBezTo>
                  <a:pt x="13676" y="19191"/>
                  <a:pt x="13720" y="19320"/>
                  <a:pt x="13768" y="19468"/>
                </a:cubicBezTo>
                <a:cubicBezTo>
                  <a:pt x="13927" y="19938"/>
                  <a:pt x="14091" y="20410"/>
                  <a:pt x="14200" y="20694"/>
                </a:cubicBezTo>
                <a:cubicBezTo>
                  <a:pt x="14537" y="21580"/>
                  <a:pt x="14638" y="21591"/>
                  <a:pt x="16101" y="20984"/>
                </a:cubicBezTo>
                <a:cubicBezTo>
                  <a:pt x="16302" y="20901"/>
                  <a:pt x="16453" y="20834"/>
                  <a:pt x="16593" y="20765"/>
                </a:cubicBezTo>
                <a:cubicBezTo>
                  <a:pt x="16834" y="20619"/>
                  <a:pt x="17031" y="20479"/>
                  <a:pt x="17177" y="20353"/>
                </a:cubicBezTo>
                <a:cubicBezTo>
                  <a:pt x="17274" y="20230"/>
                  <a:pt x="17333" y="20087"/>
                  <a:pt x="17383" y="19900"/>
                </a:cubicBezTo>
                <a:cubicBezTo>
                  <a:pt x="17518" y="19395"/>
                  <a:pt x="17523" y="19182"/>
                  <a:pt x="17416" y="18761"/>
                </a:cubicBezTo>
                <a:cubicBezTo>
                  <a:pt x="17408" y="18728"/>
                  <a:pt x="17403" y="18686"/>
                  <a:pt x="17396" y="18649"/>
                </a:cubicBezTo>
                <a:cubicBezTo>
                  <a:pt x="17363" y="18583"/>
                  <a:pt x="17345" y="18436"/>
                  <a:pt x="17342" y="18257"/>
                </a:cubicBezTo>
                <a:cubicBezTo>
                  <a:pt x="17329" y="18074"/>
                  <a:pt x="17329" y="17892"/>
                  <a:pt x="17346" y="17759"/>
                </a:cubicBezTo>
                <a:cubicBezTo>
                  <a:pt x="17390" y="17421"/>
                  <a:pt x="17341" y="17241"/>
                  <a:pt x="17181" y="17138"/>
                </a:cubicBezTo>
                <a:cubicBezTo>
                  <a:pt x="17146" y="17115"/>
                  <a:pt x="17117" y="17074"/>
                  <a:pt x="17091" y="17026"/>
                </a:cubicBezTo>
                <a:cubicBezTo>
                  <a:pt x="16872" y="16632"/>
                  <a:pt x="16962" y="15503"/>
                  <a:pt x="17270" y="15465"/>
                </a:cubicBezTo>
                <a:cubicBezTo>
                  <a:pt x="17404" y="15448"/>
                  <a:pt x="17602" y="15238"/>
                  <a:pt x="17710" y="14997"/>
                </a:cubicBezTo>
                <a:cubicBezTo>
                  <a:pt x="17824" y="14744"/>
                  <a:pt x="17972" y="14643"/>
                  <a:pt x="18083" y="14732"/>
                </a:cubicBezTo>
                <a:cubicBezTo>
                  <a:pt x="18099" y="14728"/>
                  <a:pt x="18117" y="14718"/>
                  <a:pt x="18132" y="14717"/>
                </a:cubicBezTo>
                <a:cubicBezTo>
                  <a:pt x="18235" y="14713"/>
                  <a:pt x="18300" y="14700"/>
                  <a:pt x="18344" y="14605"/>
                </a:cubicBezTo>
                <a:cubicBezTo>
                  <a:pt x="18372" y="14513"/>
                  <a:pt x="18396" y="14381"/>
                  <a:pt x="18414" y="14213"/>
                </a:cubicBezTo>
                <a:cubicBezTo>
                  <a:pt x="18434" y="13930"/>
                  <a:pt x="18442" y="13490"/>
                  <a:pt x="18453" y="12789"/>
                </a:cubicBezTo>
                <a:cubicBezTo>
                  <a:pt x="18465" y="12093"/>
                  <a:pt x="18456" y="11507"/>
                  <a:pt x="18435" y="11171"/>
                </a:cubicBezTo>
                <a:cubicBezTo>
                  <a:pt x="18411" y="10963"/>
                  <a:pt x="18377" y="10871"/>
                  <a:pt x="18328" y="10871"/>
                </a:cubicBezTo>
                <a:cubicBezTo>
                  <a:pt x="18246" y="10871"/>
                  <a:pt x="18121" y="10696"/>
                  <a:pt x="18050" y="10485"/>
                </a:cubicBezTo>
                <a:cubicBezTo>
                  <a:pt x="18030" y="10424"/>
                  <a:pt x="18016" y="10372"/>
                  <a:pt x="18005" y="10317"/>
                </a:cubicBezTo>
                <a:cubicBezTo>
                  <a:pt x="17927" y="10124"/>
                  <a:pt x="17954" y="9980"/>
                  <a:pt x="18083" y="9528"/>
                </a:cubicBezTo>
                <a:cubicBezTo>
                  <a:pt x="18086" y="9518"/>
                  <a:pt x="18088" y="9508"/>
                  <a:pt x="18091" y="9498"/>
                </a:cubicBezTo>
                <a:cubicBezTo>
                  <a:pt x="18200" y="9109"/>
                  <a:pt x="18252" y="8785"/>
                  <a:pt x="18250" y="8485"/>
                </a:cubicBezTo>
                <a:cubicBezTo>
                  <a:pt x="18249" y="8485"/>
                  <a:pt x="18250" y="8481"/>
                  <a:pt x="18250" y="8480"/>
                </a:cubicBezTo>
                <a:cubicBezTo>
                  <a:pt x="18241" y="8187"/>
                  <a:pt x="18173" y="7909"/>
                  <a:pt x="18046" y="7570"/>
                </a:cubicBezTo>
                <a:cubicBezTo>
                  <a:pt x="18043" y="7563"/>
                  <a:pt x="18041" y="7552"/>
                  <a:pt x="18038" y="7544"/>
                </a:cubicBezTo>
                <a:lnTo>
                  <a:pt x="17815" y="7046"/>
                </a:lnTo>
                <a:lnTo>
                  <a:pt x="17834" y="7010"/>
                </a:lnTo>
                <a:lnTo>
                  <a:pt x="17811" y="6949"/>
                </a:lnTo>
                <a:lnTo>
                  <a:pt x="18110" y="6466"/>
                </a:lnTo>
                <a:cubicBezTo>
                  <a:pt x="18717" y="5486"/>
                  <a:pt x="20870" y="6039"/>
                  <a:pt x="21219" y="7265"/>
                </a:cubicBezTo>
                <a:cubicBezTo>
                  <a:pt x="21299" y="7545"/>
                  <a:pt x="21346" y="7647"/>
                  <a:pt x="21363" y="7616"/>
                </a:cubicBezTo>
                <a:cubicBezTo>
                  <a:pt x="21361" y="7418"/>
                  <a:pt x="21279" y="6944"/>
                  <a:pt x="21122" y="6303"/>
                </a:cubicBezTo>
                <a:cubicBezTo>
                  <a:pt x="20704" y="4769"/>
                  <a:pt x="19865" y="3060"/>
                  <a:pt x="18941" y="1903"/>
                </a:cubicBezTo>
                <a:cubicBezTo>
                  <a:pt x="17941" y="652"/>
                  <a:pt x="16779" y="6"/>
                  <a:pt x="15523" y="1"/>
                </a:cubicBezTo>
                <a:close/>
                <a:moveTo>
                  <a:pt x="21032" y="9584"/>
                </a:moveTo>
                <a:cubicBezTo>
                  <a:pt x="20979" y="9590"/>
                  <a:pt x="20860" y="9730"/>
                  <a:pt x="20672" y="9966"/>
                </a:cubicBezTo>
                <a:cubicBezTo>
                  <a:pt x="20407" y="10295"/>
                  <a:pt x="20135" y="10611"/>
                  <a:pt x="20067" y="10668"/>
                </a:cubicBezTo>
                <a:cubicBezTo>
                  <a:pt x="20058" y="10674"/>
                  <a:pt x="20053" y="10692"/>
                  <a:pt x="20046" y="10703"/>
                </a:cubicBezTo>
                <a:cubicBezTo>
                  <a:pt x="20024" y="10769"/>
                  <a:pt x="20007" y="10837"/>
                  <a:pt x="19997" y="10912"/>
                </a:cubicBezTo>
                <a:cubicBezTo>
                  <a:pt x="19991" y="11003"/>
                  <a:pt x="19994" y="11109"/>
                  <a:pt x="20011" y="11217"/>
                </a:cubicBezTo>
                <a:cubicBezTo>
                  <a:pt x="20123" y="11933"/>
                  <a:pt x="20485" y="11735"/>
                  <a:pt x="20764" y="10805"/>
                </a:cubicBezTo>
                <a:cubicBezTo>
                  <a:pt x="21027" y="9931"/>
                  <a:pt x="21120" y="9574"/>
                  <a:pt x="21032" y="9584"/>
                </a:cubicBezTo>
                <a:close/>
              </a:path>
            </a:pathLst>
          </a:custGeom>
          <a:ln w="12700" cap="flat">
            <a:noFill/>
            <a:miter lim="400000"/>
          </a:ln>
          <a:effectLst/>
        </p:spPr>
      </p:pic>
      <p:sp>
        <p:nvSpPr>
          <p:cNvPr id="14" name="TextBox 13">
            <a:extLst>
              <a:ext uri="{FF2B5EF4-FFF2-40B4-BE49-F238E27FC236}">
                <a16:creationId xmlns:a16="http://schemas.microsoft.com/office/drawing/2014/main" id="{6E81A4DF-FFA9-472D-955B-C8566DD93B36}"/>
              </a:ext>
            </a:extLst>
          </p:cNvPr>
          <p:cNvSpPr txBox="1"/>
          <p:nvPr/>
        </p:nvSpPr>
        <p:spPr>
          <a:xfrm>
            <a:off x="4388028" y="5578539"/>
            <a:ext cx="3389224" cy="2438424"/>
          </a:xfrm>
          <a:prstGeom prst="rect">
            <a:avLst/>
          </a:prstGeom>
          <a:solidFill>
            <a:schemeClr val="bg1"/>
          </a:solidFill>
          <a:ln w="63500" cmpd="sng">
            <a:solidFill>
              <a:schemeClr val="tx1"/>
            </a:solidFill>
          </a:ln>
        </p:spPr>
        <p:txBody>
          <a:bodyPr wrap="square" lIns="91440" tIns="45720" rIns="91440" bIns="45720" rtlCol="0" anchor="t">
            <a:spAutoFit/>
          </a:bodyPr>
          <a:lstStyle/>
          <a:p>
            <a:pPr algn="ctr"/>
            <a:r>
              <a:rPr lang="en-US" sz="2118" b="1">
                <a:latin typeface="HelloAntsClose" panose="02000603000000000000" pitchFamily="2" charset="0"/>
                <a:ea typeface="HelloAntsClose" panose="02000603000000000000" pitchFamily="2" charset="0"/>
                <a:cs typeface="Shadows Into Light"/>
              </a:rPr>
              <a:t>Class Dojo</a:t>
            </a:r>
          </a:p>
          <a:p>
            <a:endParaRPr lang="en-US" sz="1429">
              <a:latin typeface="Century Gothic" panose="020B0502020202020204" pitchFamily="34" charset="0"/>
              <a:cs typeface="Shadows Into Light"/>
            </a:endParaRPr>
          </a:p>
          <a:p>
            <a:endParaRPr lang="en-US" sz="1165">
              <a:latin typeface="Century Gothic" panose="020B0502020202020204" pitchFamily="34" charset="0"/>
              <a:cs typeface="Shadows Into Light"/>
            </a:endParaRPr>
          </a:p>
          <a:p>
            <a:endParaRPr lang="en-US" sz="1429">
              <a:latin typeface="Century Gothic" panose="020B0502020202020204" pitchFamily="34" charset="0"/>
              <a:cs typeface="Shadows Into Light"/>
            </a:endParaRPr>
          </a:p>
          <a:p>
            <a:r>
              <a:rPr lang="en-US" sz="1400">
                <a:latin typeface="Century Gothic"/>
                <a:cs typeface="Shadows Into Light"/>
              </a:rPr>
              <a:t>Please be sure to download the Class Dojo app.  This is a </a:t>
            </a:r>
            <a:r>
              <a:rPr lang="en-US" sz="1400" u="sng">
                <a:latin typeface="Century Gothic"/>
                <a:cs typeface="Shadows Into Light"/>
              </a:rPr>
              <a:t>quick and easy</a:t>
            </a:r>
            <a:r>
              <a:rPr lang="en-US" sz="1400">
                <a:latin typeface="Century Gothic"/>
                <a:cs typeface="Shadows Into Light"/>
              </a:rPr>
              <a:t> way for us to communicate. It is also the best way to contact me. Please see the Class Dojo flyer  that came home, for directions. </a:t>
            </a:r>
            <a:endParaRPr lang="en-US" sz="1400">
              <a:latin typeface="Century Gothic" panose="020B0502020202020204" pitchFamily="34" charset="0"/>
              <a:cs typeface="Shadows Into Light"/>
            </a:endParaRPr>
          </a:p>
          <a:p>
            <a:endParaRPr lang="en-US" sz="529">
              <a:latin typeface="Century Gothic" panose="020B0502020202020204" pitchFamily="34" charset="0"/>
              <a:cs typeface="Shadows Into Light"/>
            </a:endParaRPr>
          </a:p>
        </p:txBody>
      </p:sp>
      <p:sp>
        <p:nvSpPr>
          <p:cNvPr id="15" name="TextBox 14">
            <a:extLst>
              <a:ext uri="{FF2B5EF4-FFF2-40B4-BE49-F238E27FC236}">
                <a16:creationId xmlns:a16="http://schemas.microsoft.com/office/drawing/2014/main" id="{C0063863-BA45-4048-B8EE-2873A9283B6F}"/>
              </a:ext>
            </a:extLst>
          </p:cNvPr>
          <p:cNvSpPr txBox="1"/>
          <p:nvPr/>
        </p:nvSpPr>
        <p:spPr>
          <a:xfrm>
            <a:off x="9323616" y="7087059"/>
            <a:ext cx="2933898" cy="1974195"/>
          </a:xfrm>
          <a:prstGeom prst="rect">
            <a:avLst/>
          </a:prstGeom>
          <a:solidFill>
            <a:schemeClr val="bg1"/>
          </a:solidFill>
          <a:ln w="63500" cmpd="sng">
            <a:solidFill>
              <a:schemeClr val="tx1"/>
            </a:solidFill>
          </a:ln>
        </p:spPr>
        <p:txBody>
          <a:bodyPr wrap="square" rtlCol="0">
            <a:spAutoFit/>
          </a:bodyPr>
          <a:lstStyle/>
          <a:p>
            <a:pPr algn="ctr"/>
            <a:r>
              <a:rPr lang="en-US" sz="2118" b="1">
                <a:latin typeface="HelloAntsClose" panose="02000603000000000000" pitchFamily="2" charset="0"/>
                <a:ea typeface="HelloAntsClose" panose="02000603000000000000" pitchFamily="2" charset="0"/>
                <a:cs typeface="Shadows Into Light"/>
              </a:rPr>
              <a:t>Canvas</a:t>
            </a:r>
          </a:p>
          <a:p>
            <a:pPr algn="ctr"/>
            <a:endParaRPr lang="en-US" sz="2118" b="1">
              <a:latin typeface="HelloAntsClose" panose="02000603000000000000" pitchFamily="2" charset="0"/>
              <a:ea typeface="HelloAntsClose" panose="02000603000000000000" pitchFamily="2" charset="0"/>
              <a:cs typeface="Shadows Into Light"/>
            </a:endParaRPr>
          </a:p>
          <a:p>
            <a:endParaRPr lang="en-US" sz="1429">
              <a:latin typeface="Century Gothic" panose="020B0502020202020204" pitchFamily="34" charset="0"/>
              <a:cs typeface="Shadows Into Light"/>
            </a:endParaRPr>
          </a:p>
          <a:p>
            <a:r>
              <a:rPr lang="en-US" sz="1429">
                <a:latin typeface="Century Gothic" panose="020B0502020202020204" pitchFamily="34" charset="0"/>
                <a:cs typeface="Shadows Into Light"/>
              </a:rPr>
              <a:t>Greenville City Schools will utilize the learning management system, Canvas, again this year.</a:t>
            </a:r>
          </a:p>
          <a:p>
            <a:endParaRPr lang="en-US" sz="847">
              <a:latin typeface="Century Gothic" panose="020B0502020202020204" pitchFamily="34" charset="0"/>
              <a:cs typeface="Shadows Into Light"/>
            </a:endParaRPr>
          </a:p>
        </p:txBody>
      </p:sp>
      <p:pic>
        <p:nvPicPr>
          <p:cNvPr id="1028" name="Picture 4" descr="Canvas Student - Apps on Google Play">
            <a:extLst>
              <a:ext uri="{FF2B5EF4-FFF2-40B4-BE49-F238E27FC236}">
                <a16:creationId xmlns:a16="http://schemas.microsoft.com/office/drawing/2014/main" id="{B575A758-C880-441B-BC15-7FD9268C8A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85078" y="7331339"/>
            <a:ext cx="610972" cy="61097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9FFFEED-3641-439B-88BE-F9053AC1EC54}"/>
              </a:ext>
            </a:extLst>
          </p:cNvPr>
          <p:cNvSpPr txBox="1"/>
          <p:nvPr/>
        </p:nvSpPr>
        <p:spPr>
          <a:xfrm>
            <a:off x="1206721" y="5790867"/>
            <a:ext cx="2994893" cy="4882299"/>
          </a:xfrm>
          <a:prstGeom prst="rect">
            <a:avLst/>
          </a:prstGeom>
          <a:solidFill>
            <a:schemeClr val="bg1"/>
          </a:solidFill>
          <a:ln w="63500" cmpd="sng">
            <a:solidFill>
              <a:schemeClr val="tx1"/>
            </a:solidFill>
          </a:ln>
        </p:spPr>
        <p:txBody>
          <a:bodyPr wrap="square" lIns="91440" tIns="45720" rIns="91440" bIns="45720" rtlCol="0" anchor="t">
            <a:spAutoFit/>
          </a:bodyPr>
          <a:lstStyle/>
          <a:p>
            <a:pPr algn="ctr"/>
            <a:r>
              <a:rPr lang="en-US" sz="2118" b="1">
                <a:latin typeface="HelloAntsClose" panose="02000603000000000000" pitchFamily="2" charset="0"/>
                <a:ea typeface="HelloAntsClose" panose="02000603000000000000" pitchFamily="2" charset="0"/>
                <a:cs typeface="Shadows Into Light"/>
              </a:rPr>
              <a:t>Communicator Folder</a:t>
            </a:r>
          </a:p>
          <a:p>
            <a:pPr algn="ctr"/>
            <a:r>
              <a:rPr lang="en-US" sz="2118" b="1">
                <a:latin typeface="HelloAntsClose" panose="02000603000000000000" pitchFamily="2" charset="0"/>
                <a:ea typeface="HelloAntsClose" panose="02000603000000000000" pitchFamily="2" charset="0"/>
                <a:cs typeface="Shadows Into Light"/>
              </a:rPr>
              <a:t>and Assignment Book</a:t>
            </a:r>
          </a:p>
          <a:p>
            <a:pPr algn="ctr"/>
            <a:endParaRPr lang="en-US" sz="1271" b="1">
              <a:latin typeface="HelloAntsClose" panose="02000603000000000000" pitchFamily="2" charset="0"/>
              <a:ea typeface="HelloAntsClose" panose="02000603000000000000" pitchFamily="2" charset="0"/>
              <a:cs typeface="Shadows Into Light"/>
            </a:endParaRPr>
          </a:p>
          <a:p>
            <a:pPr algn="ctr"/>
            <a:endParaRPr lang="en-US" sz="1694" b="1">
              <a:latin typeface="HelloAntsClose" panose="02000603000000000000" pitchFamily="2" charset="0"/>
              <a:ea typeface="HelloAntsClose" panose="02000603000000000000" pitchFamily="2" charset="0"/>
              <a:cs typeface="Shadows Into Light"/>
            </a:endParaRPr>
          </a:p>
          <a:p>
            <a:pPr algn="ctr"/>
            <a:endParaRPr lang="en-US" sz="212" b="1">
              <a:latin typeface="HelloAntsClose" panose="02000603000000000000" pitchFamily="2" charset="0"/>
              <a:ea typeface="HelloAntsClose" panose="02000603000000000000" pitchFamily="2" charset="0"/>
              <a:cs typeface="Shadows Into Light"/>
            </a:endParaRPr>
          </a:p>
          <a:p>
            <a:r>
              <a:rPr lang="en-US" sz="1400">
                <a:latin typeface="Century Gothic"/>
                <a:cs typeface="Shadows Into Light"/>
              </a:rPr>
              <a:t>Each student will have a green communication folder and an assignment book that will be taken to each class, and home every night. </a:t>
            </a:r>
            <a:endParaRPr lang="en-US" sz="1400">
              <a:latin typeface="Century Gothic" panose="020B0502020202020204" pitchFamily="34" charset="0"/>
              <a:cs typeface="Shadows Into Light"/>
            </a:endParaRPr>
          </a:p>
          <a:p>
            <a:endParaRPr lang="en-US" sz="741">
              <a:latin typeface="Century Gothic" panose="020B0502020202020204" pitchFamily="34" charset="0"/>
              <a:cs typeface="Shadows Into Light"/>
            </a:endParaRPr>
          </a:p>
          <a:p>
            <a:endParaRPr lang="en-US" sz="106">
              <a:latin typeface="Century Gothic" panose="020B0502020202020204" pitchFamily="34" charset="0"/>
              <a:cs typeface="Shadows Into Light"/>
            </a:endParaRPr>
          </a:p>
          <a:p>
            <a:r>
              <a:rPr lang="en-US" sz="1429">
                <a:latin typeface="Century Gothic" panose="020B0502020202020204" pitchFamily="34" charset="0"/>
                <a:cs typeface="Shadows Into Light"/>
              </a:rPr>
              <a:t>Their folders have a clear, outside pocket to place notes for me or the office. The inside pockets are labeled – </a:t>
            </a:r>
            <a:r>
              <a:rPr lang="en-US" sz="1429" u="sng">
                <a:latin typeface="Century Gothic" panose="020B0502020202020204" pitchFamily="34" charset="0"/>
                <a:cs typeface="Shadows Into Light"/>
              </a:rPr>
              <a:t>Return to School</a:t>
            </a:r>
            <a:r>
              <a:rPr lang="en-US" sz="1429">
                <a:latin typeface="Century Gothic" panose="020B0502020202020204" pitchFamily="34" charset="0"/>
                <a:cs typeface="Shadows Into Light"/>
              </a:rPr>
              <a:t> and </a:t>
            </a:r>
            <a:r>
              <a:rPr lang="en-US" sz="1429" u="sng">
                <a:latin typeface="Century Gothic" panose="020B0502020202020204" pitchFamily="34" charset="0"/>
                <a:cs typeface="Shadows Into Light"/>
              </a:rPr>
              <a:t>Keep at Home</a:t>
            </a:r>
            <a:r>
              <a:rPr lang="en-US" sz="1429">
                <a:latin typeface="Century Gothic" panose="020B0502020202020204" pitchFamily="34" charset="0"/>
                <a:cs typeface="Shadows Into Light"/>
              </a:rPr>
              <a:t>. Please check your child’s folder nightly for homework, papers returned, handouts from school, or notes from me.  Doing so will help your child stay organized and ready for each day!</a:t>
            </a:r>
            <a:endParaRPr lang="en-US" sz="529">
              <a:latin typeface="Century Gothic" panose="020B0502020202020204" pitchFamily="34" charset="0"/>
              <a:cs typeface="Shadows Into Light"/>
            </a:endParaRPr>
          </a:p>
        </p:txBody>
      </p:sp>
      <p:pic>
        <p:nvPicPr>
          <p:cNvPr id="16" name="Picture 2" descr="5+ Folder Clipart - Preview : Folder Clipart Or | HDClipartAll">
            <a:extLst>
              <a:ext uri="{FF2B5EF4-FFF2-40B4-BE49-F238E27FC236}">
                <a16:creationId xmlns:a16="http://schemas.microsoft.com/office/drawing/2014/main" id="{DF43B0B6-2D97-4427-BFF8-56903EF76F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5549" y="6538476"/>
            <a:ext cx="569318" cy="47632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Image result for class dojo clipart">
            <a:extLst>
              <a:ext uri="{FF2B5EF4-FFF2-40B4-BE49-F238E27FC236}">
                <a16:creationId xmlns:a16="http://schemas.microsoft.com/office/drawing/2014/main" id="{C4661C1B-B954-40B3-A84C-B735017CF9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84592" y="5941629"/>
            <a:ext cx="596101" cy="59610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4D4B1F4B-B79A-428A-870C-15C99D1F060D}"/>
              </a:ext>
            </a:extLst>
          </p:cNvPr>
          <p:cNvSpPr txBox="1"/>
          <p:nvPr/>
        </p:nvSpPr>
        <p:spPr>
          <a:xfrm>
            <a:off x="1465680" y="3503117"/>
            <a:ext cx="6390042" cy="2145203"/>
          </a:xfrm>
          <a:prstGeom prst="rect">
            <a:avLst/>
          </a:prstGeom>
          <a:solidFill>
            <a:schemeClr val="bg1"/>
          </a:solidFill>
          <a:ln w="63500" cmpd="sng">
            <a:solidFill>
              <a:schemeClr val="tx1"/>
            </a:solidFill>
          </a:ln>
        </p:spPr>
        <p:txBody>
          <a:bodyPr wrap="square" rtlCol="0">
            <a:spAutoFit/>
          </a:bodyPr>
          <a:lstStyle/>
          <a:p>
            <a:endParaRPr lang="en-US" sz="1429">
              <a:latin typeface="Century Gothic" panose="020B0502020202020204" pitchFamily="34" charset="0"/>
              <a:cs typeface="Shadows Into Light"/>
            </a:endParaRPr>
          </a:p>
          <a:p>
            <a:endParaRPr lang="en-US" sz="1429">
              <a:latin typeface="Century Gothic" panose="020B0502020202020204" pitchFamily="34" charset="0"/>
              <a:cs typeface="Shadows Into Light"/>
            </a:endParaRPr>
          </a:p>
          <a:p>
            <a:endParaRPr lang="en-US" sz="1429">
              <a:latin typeface="Century Gothic" panose="020B0502020202020204" pitchFamily="34" charset="0"/>
              <a:cs typeface="Shadows Into Light"/>
            </a:endParaRPr>
          </a:p>
          <a:p>
            <a:endParaRPr lang="en-US" sz="1429">
              <a:latin typeface="Century Gothic" panose="020B0502020202020204" pitchFamily="34" charset="0"/>
              <a:cs typeface="Shadows Into Light"/>
            </a:endParaRPr>
          </a:p>
          <a:p>
            <a:endParaRPr lang="en-US" sz="1429">
              <a:latin typeface="Century Gothic" panose="020B0502020202020204" pitchFamily="34" charset="0"/>
              <a:cs typeface="Shadows Into Light"/>
            </a:endParaRPr>
          </a:p>
          <a:p>
            <a:endParaRPr lang="en-US" sz="1429">
              <a:latin typeface="Century Gothic" panose="020B0502020202020204" pitchFamily="34" charset="0"/>
              <a:cs typeface="Shadows Into Light"/>
            </a:endParaRPr>
          </a:p>
          <a:p>
            <a:endParaRPr lang="en-US" sz="529">
              <a:latin typeface="Century Gothic" panose="020B0502020202020204" pitchFamily="34" charset="0"/>
              <a:cs typeface="Shadows Into Light"/>
            </a:endParaRPr>
          </a:p>
          <a:p>
            <a:pPr algn="ctr"/>
            <a:r>
              <a:rPr lang="en-US" sz="2118" b="1">
                <a:latin typeface="HelloAntsClose" panose="02000603000000000000" pitchFamily="2" charset="0"/>
                <a:ea typeface="HelloAntsClose" panose="02000603000000000000" pitchFamily="2" charset="0"/>
                <a:cs typeface="Shadows Into Light"/>
              </a:rPr>
              <a:t>I‘m so excited to be your child’s teacher. </a:t>
            </a:r>
          </a:p>
          <a:p>
            <a:pPr algn="ctr"/>
            <a:r>
              <a:rPr lang="en-US" sz="2118" b="1">
                <a:latin typeface="HelloAntsClose" panose="02000603000000000000" pitchFamily="2" charset="0"/>
                <a:ea typeface="HelloAntsClose" panose="02000603000000000000" pitchFamily="2" charset="0"/>
                <a:cs typeface="Shadows Into Light"/>
              </a:rPr>
              <a:t>We are going to have a GREAT year!</a:t>
            </a:r>
          </a:p>
        </p:txBody>
      </p:sp>
      <p:pic>
        <p:nvPicPr>
          <p:cNvPr id="3" name="Picture 4" descr="Mrs. Magana – Karen Magana – Frankfort School District 157-C">
            <a:extLst>
              <a:ext uri="{FF2B5EF4-FFF2-40B4-BE49-F238E27FC236}">
                <a16:creationId xmlns:a16="http://schemas.microsoft.com/office/drawing/2014/main" id="{F025CFAA-45AF-415D-B25C-CCE7B32F2AA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12574"/>
          <a:stretch/>
        </p:blipFill>
        <p:spPr bwMode="auto">
          <a:xfrm>
            <a:off x="1540314" y="3477368"/>
            <a:ext cx="6227426" cy="13863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38D95D6C-8212-4E81-8F86-B02ABC3DEA85}"/>
              </a:ext>
            </a:extLst>
          </p:cNvPr>
          <p:cNvSpPr txBox="1"/>
          <p:nvPr/>
        </p:nvSpPr>
        <p:spPr>
          <a:xfrm>
            <a:off x="4388031" y="8022647"/>
            <a:ext cx="3356305" cy="2609625"/>
          </a:xfrm>
          <a:prstGeom prst="rect">
            <a:avLst/>
          </a:prstGeom>
          <a:solidFill>
            <a:schemeClr val="bg1"/>
          </a:solidFill>
          <a:ln w="63500" cmpd="sng">
            <a:solidFill>
              <a:schemeClr val="tx1"/>
            </a:solidFill>
          </a:ln>
        </p:spPr>
        <p:txBody>
          <a:bodyPr wrap="square" lIns="91440" tIns="45720" rIns="91440" bIns="45720" rtlCol="0" anchor="t">
            <a:spAutoFit/>
          </a:bodyPr>
          <a:lstStyle/>
          <a:p>
            <a:pPr algn="ctr"/>
            <a:r>
              <a:rPr lang="en-US" sz="2118" b="1">
                <a:latin typeface="HelloAntsClose" panose="02000603000000000000" pitchFamily="2" charset="0"/>
                <a:ea typeface="HelloAntsClose" panose="02000603000000000000" pitchFamily="2" charset="0"/>
                <a:cs typeface="Shadows Into Light"/>
              </a:rPr>
              <a:t>Contact</a:t>
            </a:r>
          </a:p>
          <a:p>
            <a:pPr algn="ctr"/>
            <a:endParaRPr lang="en-US" sz="2118" b="1">
              <a:latin typeface="HelloAntsClose" panose="02000603000000000000" pitchFamily="2" charset="0"/>
              <a:ea typeface="HelloAntsClose" panose="02000603000000000000" pitchFamily="2" charset="0"/>
              <a:cs typeface="Shadows Into Light"/>
            </a:endParaRPr>
          </a:p>
          <a:p>
            <a:pPr algn="ctr"/>
            <a:endParaRPr lang="en-US" sz="2118" b="1">
              <a:latin typeface="HelloAntsClose" panose="02000603000000000000" pitchFamily="2" charset="0"/>
              <a:ea typeface="HelloAntsClose" panose="02000603000000000000" pitchFamily="2" charset="0"/>
              <a:cs typeface="Shadows Into Light"/>
            </a:endParaRPr>
          </a:p>
          <a:p>
            <a:endParaRPr lang="en-US" sz="1429">
              <a:latin typeface="Century Gothic" panose="020B0502020202020204" pitchFamily="34" charset="0"/>
              <a:cs typeface="Shadows Into Light"/>
            </a:endParaRPr>
          </a:p>
          <a:p>
            <a:endParaRPr lang="en-US" sz="1429">
              <a:latin typeface="Century Gothic" panose="020B0502020202020204" pitchFamily="34" charset="0"/>
              <a:cs typeface="Shadows Into Light"/>
            </a:endParaRPr>
          </a:p>
          <a:p>
            <a:endParaRPr lang="en-US" sz="1429" b="1">
              <a:latin typeface="Century Gothic" panose="020B0502020202020204" pitchFamily="34" charset="0"/>
              <a:cs typeface="Shadows Into Light"/>
            </a:endParaRPr>
          </a:p>
          <a:p>
            <a:pPr marL="118745" indent="-118745">
              <a:buFont typeface="Arial" panose="020B0604020202020204" pitchFamily="34" charset="0"/>
              <a:buChar char="•"/>
            </a:pPr>
            <a:r>
              <a:rPr lang="en-US" sz="1400" b="1">
                <a:latin typeface="Century Gothic"/>
                <a:cs typeface="Shadows Into Light"/>
              </a:rPr>
              <a:t>Email: mlefeld@gcswave.com</a:t>
            </a:r>
            <a:endParaRPr lang="en-US" sz="1400">
              <a:latin typeface="Century Gothic"/>
              <a:cs typeface="Shadows Into Light"/>
            </a:endParaRPr>
          </a:p>
          <a:p>
            <a:pPr marL="118745" indent="-118745">
              <a:buFont typeface="Arial" panose="020B0604020202020204" pitchFamily="34" charset="0"/>
              <a:buChar char="•"/>
            </a:pPr>
            <a:r>
              <a:rPr lang="en-US" sz="1400" b="1">
                <a:latin typeface="Century Gothic"/>
                <a:cs typeface="Shadows Into Light"/>
              </a:rPr>
              <a:t>School Phone: </a:t>
            </a:r>
            <a:r>
              <a:rPr lang="en-US" sz="1400">
                <a:latin typeface="Century Gothic"/>
                <a:cs typeface="Shadows Into Light"/>
              </a:rPr>
              <a:t>(937) 548-318</a:t>
            </a:r>
            <a:endParaRPr lang="en-US" sz="1400">
              <a:latin typeface="Century Gothic" panose="020B0502020202020204" pitchFamily="34" charset="0"/>
              <a:cs typeface="Shadows Into Light"/>
            </a:endParaRPr>
          </a:p>
          <a:p>
            <a:pPr marL="118745" indent="-118745">
              <a:buFont typeface="Arial" panose="020B0604020202020204" pitchFamily="34" charset="0"/>
              <a:buChar char="•"/>
            </a:pPr>
            <a:r>
              <a:rPr lang="en-US" sz="1400">
                <a:latin typeface="Century Gothic"/>
                <a:cs typeface="Shadows Into Light"/>
              </a:rPr>
              <a:t>You may also contact me through the </a:t>
            </a:r>
            <a:r>
              <a:rPr lang="en-US" sz="1400" b="1">
                <a:latin typeface="Century Gothic"/>
                <a:cs typeface="Shadows Into Light"/>
              </a:rPr>
              <a:t>Class Dojo </a:t>
            </a:r>
            <a:r>
              <a:rPr lang="en-US" sz="1400">
                <a:latin typeface="Century Gothic"/>
                <a:cs typeface="Shadows Into Light"/>
              </a:rPr>
              <a:t>app.</a:t>
            </a:r>
          </a:p>
        </p:txBody>
      </p:sp>
      <p:pic>
        <p:nvPicPr>
          <p:cNvPr id="1030" name="Picture 6" descr="Free Contact Cliparts, Download Free Contact Cliparts png images, Free  ClipArts on Clipart Library">
            <a:extLst>
              <a:ext uri="{FF2B5EF4-FFF2-40B4-BE49-F238E27FC236}">
                <a16:creationId xmlns:a16="http://schemas.microsoft.com/office/drawing/2014/main" id="{02EF05B1-7B50-452C-AE88-F842C55A645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5025" y="8458025"/>
            <a:ext cx="1474158" cy="1217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063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8" name="TextBox 17"/>
          <p:cNvSpPr txBox="1"/>
          <p:nvPr/>
        </p:nvSpPr>
        <p:spPr>
          <a:xfrm>
            <a:off x="978369" y="5457821"/>
            <a:ext cx="3937299" cy="2952347"/>
          </a:xfrm>
          <a:prstGeom prst="rect">
            <a:avLst/>
          </a:prstGeom>
          <a:solidFill>
            <a:schemeClr val="bg1"/>
          </a:solidFill>
          <a:ln w="63500" cmpd="sng">
            <a:solidFill>
              <a:schemeClr val="tx1"/>
            </a:solidFill>
          </a:ln>
        </p:spPr>
        <p:txBody>
          <a:bodyPr wrap="square" lIns="91440" tIns="45720" rIns="91440" bIns="45720" rtlCol="0" anchor="t">
            <a:spAutoFit/>
          </a:bodyPr>
          <a:lstStyle/>
          <a:p>
            <a:pPr algn="ctr"/>
            <a:r>
              <a:rPr lang="en-US" sz="2353" b="1">
                <a:latin typeface="HelloAntsClose" panose="02000603000000000000" pitchFamily="2" charset="0"/>
                <a:ea typeface="HelloAntsClose" panose="02000603000000000000" pitchFamily="2" charset="0"/>
                <a:cs typeface="Shadows Into Light"/>
              </a:rPr>
              <a:t>Writing</a:t>
            </a:r>
          </a:p>
          <a:p>
            <a:pPr algn="ctr"/>
            <a:endParaRPr lang="en-US" sz="353" b="1">
              <a:latin typeface="HelloAntsClose" panose="02000603000000000000" pitchFamily="2" charset="0"/>
              <a:ea typeface="HelloAntsClose" panose="02000603000000000000" pitchFamily="2" charset="0"/>
              <a:cs typeface="Shadows Into Light"/>
            </a:endParaRPr>
          </a:p>
          <a:p>
            <a:r>
              <a:rPr lang="en-US" sz="1550">
                <a:latin typeface="Century Gothic"/>
                <a:cs typeface="Shadows Into Light"/>
              </a:rPr>
              <a:t>The month of September will be spent reviewing paragraph writing. Students will work toward the goal of writing a well-organized paragraph that includes a topic sentence, at least three details that support the topic sentence, and a concluding sentence. As students' progress with these writing skills, we will move into multi-paragraph writing. </a:t>
            </a:r>
            <a:endParaRPr lang="en-US" sz="1550">
              <a:latin typeface="Century Gothic" panose="020B0502020202020204" pitchFamily="34" charset="0"/>
              <a:cs typeface="Shadows Into Light"/>
            </a:endParaRPr>
          </a:p>
        </p:txBody>
      </p:sp>
      <p:sp>
        <p:nvSpPr>
          <p:cNvPr id="9" name="TextBox 8">
            <a:extLst>
              <a:ext uri="{FF2B5EF4-FFF2-40B4-BE49-F238E27FC236}">
                <a16:creationId xmlns:a16="http://schemas.microsoft.com/office/drawing/2014/main" id="{28492816-83AC-4885-A742-A4E3F7E7A4DC}"/>
              </a:ext>
            </a:extLst>
          </p:cNvPr>
          <p:cNvSpPr txBox="1"/>
          <p:nvPr/>
        </p:nvSpPr>
        <p:spPr>
          <a:xfrm>
            <a:off x="978369" y="1086285"/>
            <a:ext cx="3937142" cy="4120039"/>
          </a:xfrm>
          <a:prstGeom prst="rect">
            <a:avLst/>
          </a:prstGeom>
          <a:solidFill>
            <a:schemeClr val="bg1"/>
          </a:solidFill>
          <a:ln w="63500" cmpd="sng">
            <a:solidFill>
              <a:schemeClr val="tx1"/>
            </a:solidFill>
          </a:ln>
        </p:spPr>
        <p:txBody>
          <a:bodyPr wrap="square" rtlCol="0">
            <a:spAutoFit/>
          </a:bodyPr>
          <a:lstStyle/>
          <a:p>
            <a:pPr algn="ctr"/>
            <a:r>
              <a:rPr lang="en-US" sz="2353" b="1">
                <a:latin typeface="HelloAntsClose" panose="02000603000000000000" pitchFamily="2" charset="0"/>
                <a:ea typeface="HelloAntsClose" panose="02000603000000000000" pitchFamily="2" charset="0"/>
                <a:cs typeface="Shadows Into Light"/>
              </a:rPr>
              <a:t>Reading</a:t>
            </a:r>
          </a:p>
          <a:p>
            <a:pPr algn="ctr"/>
            <a:endParaRPr lang="en-US" sz="1647" b="1">
              <a:latin typeface="HelloAntsClose" panose="02000603000000000000" pitchFamily="2" charset="0"/>
              <a:ea typeface="HelloAntsClose" panose="02000603000000000000" pitchFamily="2" charset="0"/>
              <a:cs typeface="Shadows Into Light"/>
            </a:endParaRPr>
          </a:p>
          <a:p>
            <a:pPr algn="ctr"/>
            <a:endParaRPr lang="en-US" sz="706" b="1">
              <a:latin typeface="HelloAntsClose" panose="02000603000000000000" pitchFamily="2" charset="0"/>
              <a:ea typeface="HelloAntsClose" panose="02000603000000000000" pitchFamily="2" charset="0"/>
              <a:cs typeface="Shadows Into Light"/>
            </a:endParaRPr>
          </a:p>
          <a:p>
            <a:r>
              <a:rPr lang="en-US" sz="1588">
                <a:latin typeface="Century Gothic" panose="020B0502020202020204" pitchFamily="34" charset="0"/>
                <a:cs typeface="Shadows Into Light"/>
              </a:rPr>
              <a:t>We will continue using our ELA program, called Wonders, beginning with a focus on characters’ traits, feelings, and motivations, and how these elements affect the sequence of events in a story. </a:t>
            </a:r>
          </a:p>
          <a:p>
            <a:endParaRPr lang="en-US" sz="824">
              <a:latin typeface="Century Gothic" panose="020B0502020202020204" pitchFamily="34" charset="0"/>
              <a:cs typeface="Shadows Into Light"/>
            </a:endParaRPr>
          </a:p>
          <a:p>
            <a:r>
              <a:rPr lang="en-US" sz="1588">
                <a:latin typeface="Century Gothic" panose="020B0502020202020204" pitchFamily="34" charset="0"/>
                <a:cs typeface="Shadows Into Light"/>
              </a:rPr>
              <a:t>We will also be completing DRAs (Developmental Reading Assessments). </a:t>
            </a:r>
            <a:r>
              <a:rPr lang="en-US" sz="1588">
                <a:solidFill>
                  <a:srgbClr val="202124"/>
                </a:solidFill>
                <a:latin typeface="Century Gothic" panose="020B0502020202020204" pitchFamily="34" charset="0"/>
              </a:rPr>
              <a:t>DRAs allow teachers to determine each student's instructional level for reading and provides a method for evaluating their individual reading growth over time.</a:t>
            </a:r>
            <a:endParaRPr lang="en-US" sz="1588">
              <a:latin typeface="Century Gothic" panose="020B0502020202020204" pitchFamily="34" charset="0"/>
              <a:cs typeface="Shadows Into Light"/>
            </a:endParaRPr>
          </a:p>
        </p:txBody>
      </p:sp>
      <p:pic>
        <p:nvPicPr>
          <p:cNvPr id="2056" name="Picture 8">
            <a:extLst>
              <a:ext uri="{FF2B5EF4-FFF2-40B4-BE49-F238E27FC236}">
                <a16:creationId xmlns:a16="http://schemas.microsoft.com/office/drawing/2014/main" id="{D2E89C7A-BE34-443C-9950-27446021C2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6790" y="5794425"/>
            <a:ext cx="766511" cy="17782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90257566-E2DC-4652-A57F-64FC82F6594F}"/>
              </a:ext>
            </a:extLst>
          </p:cNvPr>
          <p:cNvSpPr txBox="1"/>
          <p:nvPr/>
        </p:nvSpPr>
        <p:spPr>
          <a:xfrm>
            <a:off x="965087" y="8574667"/>
            <a:ext cx="7153835" cy="2576667"/>
          </a:xfrm>
          <a:prstGeom prst="rect">
            <a:avLst/>
          </a:prstGeom>
          <a:solidFill>
            <a:schemeClr val="bg1"/>
          </a:solidFill>
          <a:ln w="63500" cmpd="sng">
            <a:solidFill>
              <a:schemeClr val="tx1"/>
            </a:solidFill>
          </a:ln>
        </p:spPr>
        <p:txBody>
          <a:bodyPr wrap="square" lIns="91440" tIns="45720" rIns="91440" bIns="45720" rtlCol="0" anchor="t">
            <a:spAutoFit/>
          </a:bodyPr>
          <a:lstStyle/>
          <a:p>
            <a:pPr algn="ctr"/>
            <a:r>
              <a:rPr lang="en-US" sz="2350" b="1" dirty="0">
                <a:latin typeface="HelloAntsClose"/>
                <a:ea typeface="HelloAntsClose" panose="02000603000000000000" pitchFamily="2" charset="0"/>
                <a:cs typeface="Shadows Into Light"/>
              </a:rPr>
              <a:t>iPads</a:t>
            </a:r>
          </a:p>
          <a:p>
            <a:pPr algn="ctr"/>
            <a:endParaRPr lang="en-US" sz="353" b="1">
              <a:latin typeface="HelloAntsClose" panose="02000603000000000000" pitchFamily="2" charset="0"/>
              <a:ea typeface="HelloAntsClose" panose="02000603000000000000" pitchFamily="2" charset="0"/>
              <a:cs typeface="Shadows Into Light"/>
            </a:endParaRPr>
          </a:p>
          <a:p>
            <a:pPr algn="ctr"/>
            <a:endParaRPr lang="en-US" sz="2588" b="1">
              <a:latin typeface="HelloAntsClose" panose="02000603000000000000" pitchFamily="2" charset="0"/>
              <a:ea typeface="HelloAntsClose" panose="02000603000000000000" pitchFamily="2" charset="0"/>
              <a:cs typeface="Shadows Into Light"/>
            </a:endParaRPr>
          </a:p>
          <a:p>
            <a:r>
              <a:rPr lang="en-US" sz="1550" dirty="0">
                <a:solidFill>
                  <a:srgbClr val="202124"/>
                </a:solidFill>
                <a:latin typeface="Century Gothic"/>
              </a:rPr>
              <a:t>Students have different learning styles, and iPads can serve as a multipurpose learning tool.</a:t>
            </a:r>
            <a:r>
              <a:rPr lang="en-US" sz="1550" dirty="0">
                <a:latin typeface="Century Gothic"/>
                <a:cs typeface="Shadows Into Light"/>
              </a:rPr>
              <a:t> Your child will be provided with a school-issued iPad they will use in class daily. Students will utilize various educational apps to build skills in content areas such as reading and math, while also growing in their technological skills. This year, </a:t>
            </a:r>
            <a:r>
              <a:rPr lang="en-US" sz="1550" dirty="0" err="1">
                <a:latin typeface="Century Gothic"/>
                <a:cs typeface="Shadows Into Light"/>
              </a:rPr>
              <a:t>ipads</a:t>
            </a:r>
            <a:r>
              <a:rPr lang="en-US" sz="1550" dirty="0">
                <a:latin typeface="Century Gothic"/>
                <a:cs typeface="Shadows Into Light"/>
              </a:rPr>
              <a:t> will need to stay at school. Your child would need a charger, if they lost theirs at any point in the last school years. </a:t>
            </a:r>
            <a:endParaRPr lang="en-US" sz="1550" dirty="0">
              <a:latin typeface="Century Gothic" panose="020B0502020202020204" pitchFamily="34" charset="0"/>
              <a:cs typeface="Shadows Into Light"/>
            </a:endParaRPr>
          </a:p>
        </p:txBody>
      </p:sp>
      <p:pic>
        <p:nvPicPr>
          <p:cNvPr id="2060" name="Picture 12" descr="Access Control Center on your iPad - Apple Support">
            <a:extLst>
              <a:ext uri="{FF2B5EF4-FFF2-40B4-BE49-F238E27FC236}">
                <a16:creationId xmlns:a16="http://schemas.microsoft.com/office/drawing/2014/main" id="{F6610567-9F4B-44A0-9E71-6949609083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7168" y="8949038"/>
            <a:ext cx="609673" cy="441088"/>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Story book clipart - Cliparting.com">
            <a:extLst>
              <a:ext uri="{FF2B5EF4-FFF2-40B4-BE49-F238E27FC236}">
                <a16:creationId xmlns:a16="http://schemas.microsoft.com/office/drawing/2014/main" id="{ADFA8BB2-ED25-4DE4-9468-AD8E2CD5E6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8267" y="1435073"/>
            <a:ext cx="434473" cy="43641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71BED5D-20B2-4715-9D28-E386D86E7AF8}"/>
              </a:ext>
            </a:extLst>
          </p:cNvPr>
          <p:cNvSpPr txBox="1"/>
          <p:nvPr/>
        </p:nvSpPr>
        <p:spPr>
          <a:xfrm>
            <a:off x="4901722" y="1086283"/>
            <a:ext cx="3214647" cy="3993209"/>
          </a:xfrm>
          <a:prstGeom prst="rect">
            <a:avLst/>
          </a:prstGeom>
          <a:solidFill>
            <a:schemeClr val="bg1"/>
          </a:solidFill>
          <a:ln w="63500" cmpd="sng">
            <a:solidFill>
              <a:schemeClr val="tx1"/>
            </a:solidFill>
          </a:ln>
        </p:spPr>
        <p:txBody>
          <a:bodyPr wrap="square" lIns="91440" tIns="45720" rIns="91440" bIns="45720" rtlCol="0" anchor="t">
            <a:spAutoFit/>
          </a:bodyPr>
          <a:lstStyle/>
          <a:p>
            <a:pPr algn="ctr"/>
            <a:r>
              <a:rPr lang="en-US" sz="2353" b="1">
                <a:latin typeface="HelloAntsClose" panose="02000603000000000000" pitchFamily="2" charset="0"/>
                <a:ea typeface="HelloAntsClose" panose="02000603000000000000" pitchFamily="2" charset="0"/>
                <a:cs typeface="Shadows Into Light"/>
              </a:rPr>
              <a:t>Word Study</a:t>
            </a:r>
          </a:p>
          <a:p>
            <a:pPr algn="ctr"/>
            <a:endParaRPr lang="en-US" sz="2353" b="1">
              <a:latin typeface="HelloAntsClose" panose="02000603000000000000" pitchFamily="2" charset="0"/>
              <a:ea typeface="HelloAntsClose" panose="02000603000000000000" pitchFamily="2" charset="0"/>
              <a:cs typeface="Shadows Into Light"/>
            </a:endParaRPr>
          </a:p>
          <a:p>
            <a:r>
              <a:rPr lang="en-US" sz="1588">
                <a:latin typeface="Century Gothic" panose="020B0502020202020204" pitchFamily="34" charset="0"/>
                <a:cs typeface="Shadows Into Light"/>
              </a:rPr>
              <a:t>Students will be reinforcing phonics skills as well as building skills with word structure. There will </a:t>
            </a:r>
            <a:r>
              <a:rPr lang="en-US" sz="1588" u="sng">
                <a:latin typeface="Century Gothic" panose="020B0502020202020204" pitchFamily="34" charset="0"/>
                <a:cs typeface="Shadows Into Light"/>
              </a:rPr>
              <a:t>not</a:t>
            </a:r>
            <a:r>
              <a:rPr lang="en-US" sz="1588">
                <a:latin typeface="Century Gothic" panose="020B0502020202020204" pitchFamily="34" charset="0"/>
                <a:cs typeface="Shadows Into Light"/>
              </a:rPr>
              <a:t> be a spelling test for the first few weeks of school. Each student will be given a spelling inventory sometime during those first few weeks. </a:t>
            </a:r>
          </a:p>
          <a:p>
            <a:r>
              <a:rPr lang="en-US" sz="1550">
                <a:latin typeface="Century Gothic"/>
                <a:cs typeface="Shadows Into Light"/>
              </a:rPr>
              <a:t>When we are ready to begin spelling, a list will be sent home every Monday, and students will be tested over 10 of those words on Fridays.</a:t>
            </a:r>
          </a:p>
        </p:txBody>
      </p:sp>
      <p:pic>
        <p:nvPicPr>
          <p:cNvPr id="2070" name="Picture 22" descr="Free Sight Cliparts, Download Free Sight Cliparts png images, Free ClipArts  on Clipart Library">
            <a:extLst>
              <a:ext uri="{FF2B5EF4-FFF2-40B4-BE49-F238E27FC236}">
                <a16:creationId xmlns:a16="http://schemas.microsoft.com/office/drawing/2014/main" id="{56D11747-07C7-48CE-9A9B-3040BAEFA7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6905" y="1435073"/>
            <a:ext cx="544280" cy="45356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F101565-320A-56AB-2F8F-C95F5F71BD45}"/>
              </a:ext>
            </a:extLst>
          </p:cNvPr>
          <p:cNvSpPr txBox="1"/>
          <p:nvPr/>
        </p:nvSpPr>
        <p:spPr>
          <a:xfrm>
            <a:off x="5014258" y="5695377"/>
            <a:ext cx="300521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err="1">
                <a:cs typeface="Calibri"/>
              </a:rPr>
              <a:t>Ipad</a:t>
            </a:r>
            <a:r>
              <a:rPr lang="en-US" sz="2400" b="1" dirty="0">
                <a:cs typeface="Calibri"/>
              </a:rPr>
              <a:t> Repair costs:</a:t>
            </a:r>
          </a:p>
          <a:p>
            <a:r>
              <a:rPr lang="en-US" sz="2000" dirty="0">
                <a:cs typeface="Calibri"/>
              </a:rPr>
              <a:t>Replaced cases- $40.00</a:t>
            </a:r>
            <a:endParaRPr lang="en-US" sz="2000" dirty="0"/>
          </a:p>
          <a:p>
            <a:r>
              <a:rPr lang="en-US" sz="2000" dirty="0">
                <a:cs typeface="Calibri"/>
              </a:rPr>
              <a:t>Cracked Screens- $129.00</a:t>
            </a:r>
            <a:endParaRPr lang="en-US" sz="2000" dirty="0"/>
          </a:p>
          <a:p>
            <a:r>
              <a:rPr lang="en-US" sz="2000" dirty="0">
                <a:cs typeface="Calibri"/>
              </a:rPr>
              <a:t>Chargers-$19.00</a:t>
            </a:r>
            <a:endParaRPr lang="en-US" sz="2000" dirty="0"/>
          </a:p>
          <a:p>
            <a:r>
              <a:rPr lang="en-US" sz="2000" dirty="0">
                <a:cs typeface="Calibri"/>
              </a:rPr>
              <a:t>Cables-$19.00</a:t>
            </a:r>
            <a:endParaRPr lang="en-US" sz="2000" dirty="0"/>
          </a:p>
          <a:p>
            <a:br>
              <a:rPr lang="en-US" sz="2000" dirty="0"/>
            </a:br>
            <a:endParaRPr lang="en-US" sz="2000" dirty="0"/>
          </a:p>
        </p:txBody>
      </p:sp>
    </p:spTree>
    <p:extLst>
      <p:ext uri="{BB962C8B-B14F-4D97-AF65-F5344CB8AC3E}">
        <p14:creationId xmlns:p14="http://schemas.microsoft.com/office/powerpoint/2010/main" val="367809203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Custom</PresentationFormat>
  <Slides>2</Slides>
  <Notes>0</Notes>
  <HiddenSlides>0</HiddenSlides>
  <ScaleCrop>false</ScaleCrop>
  <HeadingPairs>
    <vt:vector size="4" baseType="variant">
      <vt:variant>
        <vt:lpstr>Theme</vt:lpstr>
      </vt:variant>
      <vt:variant>
        <vt:i4>4</vt:i4>
      </vt:variant>
      <vt:variant>
        <vt:lpstr>Slide Titles</vt:lpstr>
      </vt:variant>
      <vt:variant>
        <vt:i4>2</vt:i4>
      </vt:variant>
    </vt:vector>
  </HeadingPairs>
  <TitlesOfParts>
    <vt:vector size="6" baseType="lpstr">
      <vt:lpstr>Office Theme</vt:lpstr>
      <vt:lpstr>Office Theme</vt:lpstr>
      <vt:lpstr>Office Theme</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22</cp:revision>
  <dcterms:created xsi:type="dcterms:W3CDTF">2022-08-31T12:27:00Z</dcterms:created>
  <dcterms:modified xsi:type="dcterms:W3CDTF">2023-08-25T17:57:15Z</dcterms:modified>
</cp:coreProperties>
</file>